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556" y="817943"/>
            <a:ext cx="15812769" cy="1091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354" y="2879750"/>
            <a:ext cx="16749394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273" y="2653449"/>
            <a:ext cx="14415769" cy="3728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5400" spc="-40"/>
              <a:t>3-</a:t>
            </a:r>
            <a:r>
              <a:rPr dirty="0" sz="5400"/>
              <a:t>дәріс:</a:t>
            </a:r>
            <a:r>
              <a:rPr dirty="0" sz="5400" spc="-204"/>
              <a:t> </a:t>
            </a:r>
            <a:r>
              <a:rPr dirty="0" sz="5400" spc="-20"/>
              <a:t>Генеративті</a:t>
            </a:r>
            <a:r>
              <a:rPr dirty="0" sz="5400" spc="-200"/>
              <a:t> </a:t>
            </a:r>
            <a:r>
              <a:rPr dirty="0" sz="5400"/>
              <a:t>AI</a:t>
            </a:r>
            <a:r>
              <a:rPr dirty="0" sz="5400" spc="-204"/>
              <a:t> </a:t>
            </a:r>
            <a:r>
              <a:rPr dirty="0" sz="5400" spc="-10"/>
              <a:t>модельдерінің </a:t>
            </a:r>
            <a:r>
              <a:rPr dirty="0" sz="5400" spc="-25"/>
              <a:t>архитектурасына</a:t>
            </a:r>
            <a:r>
              <a:rPr dirty="0" sz="5400" spc="-254"/>
              <a:t> </a:t>
            </a:r>
            <a:r>
              <a:rPr dirty="0" sz="5400"/>
              <a:t>кіріспе.</a:t>
            </a:r>
            <a:r>
              <a:rPr dirty="0" sz="5400" spc="-260"/>
              <a:t> </a:t>
            </a:r>
            <a:r>
              <a:rPr dirty="0" sz="5400"/>
              <a:t>Үлкен</a:t>
            </a:r>
            <a:r>
              <a:rPr dirty="0" sz="5400" spc="-254"/>
              <a:t> </a:t>
            </a:r>
            <a:r>
              <a:rPr dirty="0" sz="5400" spc="-10"/>
              <a:t>тілдік модельдер</a:t>
            </a:r>
            <a:r>
              <a:rPr dirty="0" sz="5400" spc="-275"/>
              <a:t> </a:t>
            </a:r>
            <a:r>
              <a:rPr dirty="0" sz="5400"/>
              <a:t>және</a:t>
            </a:r>
            <a:r>
              <a:rPr dirty="0" sz="5400" spc="-275"/>
              <a:t> </a:t>
            </a:r>
            <a:r>
              <a:rPr dirty="0" sz="5400"/>
              <a:t>олардың</a:t>
            </a:r>
            <a:r>
              <a:rPr dirty="0" sz="5400" spc="-280"/>
              <a:t> </a:t>
            </a:r>
            <a:r>
              <a:rPr dirty="0" sz="5400" spc="-10"/>
              <a:t>архитектурасы.</a:t>
            </a:r>
            <a:endParaRPr sz="5400"/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Шектеулер</a:t>
            </a:r>
            <a:r>
              <a:rPr dirty="0" sz="7000" spc="-75"/>
              <a:t> </a:t>
            </a:r>
            <a:r>
              <a:rPr dirty="0" sz="7000"/>
              <a:t>мен</a:t>
            </a:r>
            <a:r>
              <a:rPr dirty="0" sz="7000" spc="-70"/>
              <a:t> </a:t>
            </a:r>
            <a:r>
              <a:rPr dirty="0" sz="7000" spc="-10"/>
              <a:t>қиындықтар</a:t>
            </a:r>
            <a:endParaRPr sz="70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391827"/>
            <a:ext cx="140785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0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Этика:</a:t>
            </a:r>
            <a:r>
              <a:rPr dirty="0" sz="4800" spc="-114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алдау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үшін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пайдаланылу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 spc="-70">
                <a:latin typeface="Microsoft Sans Serif"/>
                <a:cs typeface="Microsoft Sans Serif"/>
              </a:rPr>
              <a:t>қаупі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(плагиат,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25879" y="3937927"/>
            <a:ext cx="9426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Microsoft Sans Serif"/>
                <a:cs typeface="Microsoft Sans Serif"/>
              </a:rPr>
              <a:t>автоматтандырылған</a:t>
            </a:r>
            <a:r>
              <a:rPr dirty="0" sz="4800" spc="-8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эссе</a:t>
            </a:r>
            <a:r>
              <a:rPr dirty="0" sz="4800" spc="-7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жазу).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25879" y="5106961"/>
            <a:ext cx="35909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Microsoft Sans Serif"/>
                <a:cs typeface="Microsoft Sans Serif"/>
              </a:rPr>
              <a:t>шығындары.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22959" y="4320732"/>
            <a:ext cx="13002260" cy="219456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9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Техникалық</a:t>
            </a:r>
            <a:r>
              <a:rPr dirty="0" sz="4800" spc="-270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қиындықтар:</a:t>
            </a:r>
            <a:r>
              <a:rPr dirty="0" sz="4800" spc="-265" b="1">
                <a:latin typeface="Arial"/>
                <a:cs typeface="Arial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жоғары</a:t>
            </a:r>
            <a:r>
              <a:rPr dirty="0" sz="4800" spc="-204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есептеу</a:t>
            </a:r>
            <a:endParaRPr sz="4800">
              <a:latin typeface="Microsoft Sans Serif"/>
              <a:cs typeface="Microsoft Sans Serif"/>
            </a:endParaRPr>
          </a:p>
          <a:p>
            <a:pPr marL="514984" indent="-502284">
              <a:lnSpc>
                <a:spcPct val="100000"/>
              </a:lnSpc>
              <a:spcBef>
                <a:spcPts val="3445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Деректер:</a:t>
            </a:r>
            <a:r>
              <a:rPr dirty="0" sz="4800" spc="-240" b="1">
                <a:latin typeface="Arial"/>
                <a:cs typeface="Arial"/>
              </a:rPr>
              <a:t> </a:t>
            </a:r>
            <a:r>
              <a:rPr dirty="0" sz="4800" spc="-55">
                <a:latin typeface="Microsoft Sans Serif"/>
                <a:cs typeface="Microsoft Sans Serif"/>
              </a:rPr>
              <a:t>ықтимал</a:t>
            </a:r>
            <a:r>
              <a:rPr dirty="0" sz="4800" spc="-18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ауытқу.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56" y="608393"/>
            <a:ext cx="12441555" cy="749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50"/>
              <a:t>Табиғи</a:t>
            </a:r>
            <a:r>
              <a:rPr dirty="0" sz="4750" spc="-85"/>
              <a:t> </a:t>
            </a:r>
            <a:r>
              <a:rPr dirty="0" sz="4750"/>
              <a:t>тілді</a:t>
            </a:r>
            <a:r>
              <a:rPr dirty="0" sz="4750" spc="-80"/>
              <a:t> </a:t>
            </a:r>
            <a:r>
              <a:rPr dirty="0" sz="4750"/>
              <a:t>өңдеудің</a:t>
            </a:r>
            <a:r>
              <a:rPr dirty="0" sz="4750" spc="-80"/>
              <a:t> </a:t>
            </a:r>
            <a:r>
              <a:rPr dirty="0" sz="4750"/>
              <a:t>негізгі</a:t>
            </a:r>
            <a:r>
              <a:rPr dirty="0" sz="4750" spc="-80"/>
              <a:t> </a:t>
            </a:r>
            <a:r>
              <a:rPr dirty="0" sz="4750" spc="-10"/>
              <a:t>принциптері</a:t>
            </a:r>
            <a:endParaRPr sz="4750"/>
          </a:p>
        </p:txBody>
      </p:sp>
      <p:sp>
        <p:nvSpPr>
          <p:cNvPr id="3" name="object 3" descr=""/>
          <p:cNvSpPr txBox="1"/>
          <p:nvPr/>
        </p:nvSpPr>
        <p:spPr>
          <a:xfrm>
            <a:off x="1022985" y="2447290"/>
            <a:ext cx="8225790" cy="389509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439420" marR="571500" indent="-426720">
              <a:lnSpc>
                <a:spcPts val="3710"/>
              </a:lnSpc>
              <a:spcBef>
                <a:spcPts val="480"/>
              </a:spcBef>
              <a:buSzPct val="122388"/>
              <a:buFont typeface="Trebuchet MS"/>
              <a:buChar char="•"/>
              <a:tabLst>
                <a:tab pos="439420" algn="l"/>
              </a:tabLst>
            </a:pPr>
            <a:r>
              <a:rPr dirty="0" sz="3350" spc="-55">
                <a:latin typeface="Microsoft Sans Serif"/>
                <a:cs typeface="Microsoft Sans Serif"/>
              </a:rPr>
              <a:t>Ү</a:t>
            </a:r>
            <a:r>
              <a:rPr dirty="0" sz="3350" spc="-55">
                <a:latin typeface="Trebuchet MS"/>
                <a:cs typeface="Trebuchet MS"/>
              </a:rPr>
              <a:t>лкен</a:t>
            </a:r>
            <a:r>
              <a:rPr dirty="0" sz="3350" spc="-12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м</a:t>
            </a:r>
            <a:r>
              <a:rPr dirty="0" sz="3350">
                <a:latin typeface="Microsoft Sans Serif"/>
                <a:cs typeface="Microsoft Sans Serif"/>
              </a:rPr>
              <a:t>ә</a:t>
            </a:r>
            <a:r>
              <a:rPr dirty="0" sz="3350">
                <a:latin typeface="Trebuchet MS"/>
                <a:cs typeface="Trebuchet MS"/>
              </a:rPr>
              <a:t>тіндік</a:t>
            </a:r>
            <a:r>
              <a:rPr dirty="0" sz="3350" spc="-12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деректер</a:t>
            </a:r>
            <a:r>
              <a:rPr dirty="0" sz="3350" spc="-130">
                <a:latin typeface="Trebuchet MS"/>
                <a:cs typeface="Trebuchet MS"/>
              </a:rPr>
              <a:t> </a:t>
            </a:r>
            <a:r>
              <a:rPr dirty="0" sz="3350" spc="-10">
                <a:latin typeface="Trebuchet MS"/>
                <a:cs typeface="Trebuchet MS"/>
              </a:rPr>
              <a:t>жина</a:t>
            </a:r>
            <a:r>
              <a:rPr dirty="0" sz="3350" spc="-10">
                <a:latin typeface="Microsoft Sans Serif"/>
                <a:cs typeface="Microsoft Sans Serif"/>
              </a:rPr>
              <a:t>ғ</a:t>
            </a:r>
            <a:r>
              <a:rPr dirty="0" sz="3350" spc="-10">
                <a:latin typeface="Trebuchet MS"/>
                <a:cs typeface="Trebuchet MS"/>
              </a:rPr>
              <a:t>ында </a:t>
            </a:r>
            <a:r>
              <a:rPr dirty="0" sz="3350">
                <a:latin typeface="Trebuchet MS"/>
                <a:cs typeface="Trebuchet MS"/>
              </a:rPr>
              <a:t>с</a:t>
            </a:r>
            <a:r>
              <a:rPr dirty="0" sz="3350">
                <a:latin typeface="Microsoft Sans Serif"/>
                <a:cs typeface="Microsoft Sans Serif"/>
              </a:rPr>
              <a:t>ө</a:t>
            </a:r>
            <a:r>
              <a:rPr dirty="0" sz="3350">
                <a:latin typeface="Trebuchet MS"/>
                <a:cs typeface="Trebuchet MS"/>
              </a:rPr>
              <a:t>здер</a:t>
            </a:r>
            <a:r>
              <a:rPr dirty="0" sz="3350" spc="-10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мен</a:t>
            </a:r>
            <a:r>
              <a:rPr dirty="0" sz="3350" spc="-10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с</a:t>
            </a:r>
            <a:r>
              <a:rPr dirty="0" sz="3350">
                <a:latin typeface="Microsoft Sans Serif"/>
                <a:cs typeface="Microsoft Sans Serif"/>
              </a:rPr>
              <a:t>ө</a:t>
            </a:r>
            <a:r>
              <a:rPr dirty="0" sz="3350">
                <a:latin typeface="Trebuchet MS"/>
                <a:cs typeface="Trebuchet MS"/>
              </a:rPr>
              <a:t>йлемдер</a:t>
            </a:r>
            <a:r>
              <a:rPr dirty="0" sz="3350" spc="-10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белгілі</a:t>
            </a:r>
            <a:r>
              <a:rPr dirty="0" sz="3350" spc="-100">
                <a:latin typeface="Trebuchet MS"/>
                <a:cs typeface="Trebuchet MS"/>
              </a:rPr>
              <a:t> </a:t>
            </a:r>
            <a:r>
              <a:rPr dirty="0" sz="3350" spc="-25">
                <a:latin typeface="Trebuchet MS"/>
                <a:cs typeface="Trebuchet MS"/>
              </a:rPr>
              <a:t>бір </a:t>
            </a:r>
            <a:r>
              <a:rPr dirty="0" sz="3350">
                <a:latin typeface="Trebuchet MS"/>
                <a:cs typeface="Trebuchet MS"/>
              </a:rPr>
              <a:t>т</a:t>
            </a:r>
            <a:r>
              <a:rPr dirty="0" sz="3350">
                <a:latin typeface="Microsoft Sans Serif"/>
                <a:cs typeface="Microsoft Sans Serif"/>
              </a:rPr>
              <a:t>ә</a:t>
            </a:r>
            <a:r>
              <a:rPr dirty="0" sz="3350">
                <a:latin typeface="Trebuchet MS"/>
                <a:cs typeface="Trebuchet MS"/>
              </a:rPr>
              <a:t>уелділіктермен</a:t>
            </a:r>
            <a:r>
              <a:rPr dirty="0" sz="3350" spc="-18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реттілікпен</a:t>
            </a:r>
            <a:r>
              <a:rPr dirty="0" sz="3350" spc="-175">
                <a:latin typeface="Trebuchet MS"/>
                <a:cs typeface="Trebuchet MS"/>
              </a:rPr>
              <a:t> </a:t>
            </a:r>
            <a:r>
              <a:rPr dirty="0" sz="3350" spc="-10">
                <a:latin typeface="Trebuchet MS"/>
                <a:cs typeface="Trebuchet MS"/>
              </a:rPr>
              <a:t>пайда болады.</a:t>
            </a:r>
            <a:endParaRPr sz="3350">
              <a:latin typeface="Trebuchet MS"/>
              <a:cs typeface="Trebuchet MS"/>
            </a:endParaRPr>
          </a:p>
          <a:p>
            <a:pPr marL="439420" marR="5080" indent="-426720">
              <a:lnSpc>
                <a:spcPts val="3710"/>
              </a:lnSpc>
              <a:spcBef>
                <a:spcPts val="480"/>
              </a:spcBef>
              <a:buSzPct val="122388"/>
              <a:buChar char="•"/>
              <a:tabLst>
                <a:tab pos="439420" algn="l"/>
              </a:tabLst>
            </a:pPr>
            <a:r>
              <a:rPr dirty="0" sz="3350">
                <a:latin typeface="Trebuchet MS"/>
                <a:cs typeface="Trebuchet MS"/>
              </a:rPr>
              <a:t>Б</a:t>
            </a:r>
            <a:r>
              <a:rPr dirty="0" sz="3350">
                <a:latin typeface="Microsoft Sans Serif"/>
                <a:cs typeface="Microsoft Sans Serif"/>
              </a:rPr>
              <a:t>ұ</a:t>
            </a:r>
            <a:r>
              <a:rPr dirty="0" sz="3350">
                <a:latin typeface="Trebuchet MS"/>
                <a:cs typeface="Trebuchet MS"/>
              </a:rPr>
              <a:t>л</a:t>
            </a:r>
            <a:r>
              <a:rPr dirty="0" sz="3350" spc="-95">
                <a:latin typeface="Trebuchet MS"/>
                <a:cs typeface="Trebuchet MS"/>
              </a:rPr>
              <a:t> </a:t>
            </a:r>
            <a:r>
              <a:rPr dirty="0" sz="3350" spc="-30">
                <a:latin typeface="Microsoft Sans Serif"/>
                <a:cs typeface="Microsoft Sans Serif"/>
              </a:rPr>
              <a:t>қ</a:t>
            </a:r>
            <a:r>
              <a:rPr dirty="0" sz="3350" spc="-30">
                <a:latin typeface="Trebuchet MS"/>
                <a:cs typeface="Trebuchet MS"/>
              </a:rPr>
              <a:t>айталану</a:t>
            </a:r>
            <a:r>
              <a:rPr dirty="0" sz="3350" spc="-90">
                <a:latin typeface="Trebuchet MS"/>
                <a:cs typeface="Trebuchet MS"/>
              </a:rPr>
              <a:t> </a:t>
            </a:r>
            <a:r>
              <a:rPr dirty="0" sz="3350">
                <a:latin typeface="Microsoft Sans Serif"/>
                <a:cs typeface="Microsoft Sans Serif"/>
              </a:rPr>
              <a:t>ү</a:t>
            </a:r>
            <a:r>
              <a:rPr dirty="0" sz="3350">
                <a:latin typeface="Trebuchet MS"/>
                <a:cs typeface="Trebuchet MS"/>
              </a:rPr>
              <a:t>лгіге</a:t>
            </a:r>
            <a:r>
              <a:rPr dirty="0" sz="3350" spc="-90">
                <a:latin typeface="Trebuchet MS"/>
                <a:cs typeface="Trebuchet MS"/>
              </a:rPr>
              <a:t> </a:t>
            </a:r>
            <a:r>
              <a:rPr dirty="0" sz="3350" spc="-10">
                <a:latin typeface="Trebuchet MS"/>
                <a:cs typeface="Trebuchet MS"/>
              </a:rPr>
              <a:t>м</a:t>
            </a:r>
            <a:r>
              <a:rPr dirty="0" sz="3350" spc="-10">
                <a:latin typeface="Microsoft Sans Serif"/>
                <a:cs typeface="Microsoft Sans Serif"/>
              </a:rPr>
              <a:t>ә</a:t>
            </a:r>
            <a:r>
              <a:rPr dirty="0" sz="3350" spc="-10">
                <a:latin typeface="Trebuchet MS"/>
                <a:cs typeface="Trebuchet MS"/>
              </a:rPr>
              <a:t>тінді </a:t>
            </a:r>
            <a:r>
              <a:rPr dirty="0" sz="3350" spc="-30">
                <a:latin typeface="Trebuchet MS"/>
                <a:cs typeface="Trebuchet MS"/>
              </a:rPr>
              <a:t>болжамдылы</a:t>
            </a:r>
            <a:r>
              <a:rPr dirty="0" sz="3350" spc="-30">
                <a:latin typeface="Microsoft Sans Serif"/>
                <a:cs typeface="Microsoft Sans Serif"/>
              </a:rPr>
              <a:t>қ</a:t>
            </a:r>
            <a:r>
              <a:rPr dirty="0" sz="3350" spc="-30">
                <a:latin typeface="Trebuchet MS"/>
                <a:cs typeface="Trebuchet MS"/>
              </a:rPr>
              <a:t>ты</a:t>
            </a:r>
            <a:r>
              <a:rPr dirty="0" sz="3350" spc="-185">
                <a:latin typeface="Trebuchet MS"/>
                <a:cs typeface="Trebuchet MS"/>
              </a:rPr>
              <a:t> </a:t>
            </a:r>
            <a:r>
              <a:rPr dirty="0" sz="3350" spc="-10">
                <a:latin typeface="Trebuchet MS"/>
                <a:cs typeface="Trebuchet MS"/>
              </a:rPr>
              <a:t>к</a:t>
            </a:r>
            <a:r>
              <a:rPr dirty="0" sz="3350" spc="-10">
                <a:latin typeface="Microsoft Sans Serif"/>
                <a:cs typeface="Microsoft Sans Serif"/>
              </a:rPr>
              <a:t>ө</a:t>
            </a:r>
            <a:r>
              <a:rPr dirty="0" sz="3350" spc="-10">
                <a:latin typeface="Trebuchet MS"/>
                <a:cs typeface="Trebuchet MS"/>
              </a:rPr>
              <a:t>рсететін статистикалы</a:t>
            </a:r>
            <a:r>
              <a:rPr dirty="0" sz="3350" spc="-10">
                <a:latin typeface="Microsoft Sans Serif"/>
                <a:cs typeface="Microsoft Sans Serif"/>
              </a:rPr>
              <a:t>қ</a:t>
            </a:r>
            <a:r>
              <a:rPr dirty="0" sz="3350" spc="-95">
                <a:latin typeface="Microsoft Sans Serif"/>
                <a:cs typeface="Microsoft Sans Serif"/>
              </a:rPr>
              <a:t> </a:t>
            </a:r>
            <a:r>
              <a:rPr dirty="0" sz="3350">
                <a:latin typeface="Trebuchet MS"/>
                <a:cs typeface="Trebuchet MS"/>
              </a:rPr>
              <a:t>б</a:t>
            </a:r>
            <a:r>
              <a:rPr dirty="0" sz="3350">
                <a:latin typeface="Microsoft Sans Serif"/>
                <a:cs typeface="Microsoft Sans Serif"/>
              </a:rPr>
              <a:t>ө</a:t>
            </a:r>
            <a:r>
              <a:rPr dirty="0" sz="3350">
                <a:latin typeface="Trebuchet MS"/>
                <a:cs typeface="Trebuchet MS"/>
              </a:rPr>
              <a:t>ліктерге</a:t>
            </a:r>
            <a:r>
              <a:rPr dirty="0" sz="3350" spc="-215">
                <a:latin typeface="Trebuchet MS"/>
                <a:cs typeface="Trebuchet MS"/>
              </a:rPr>
              <a:t> </a:t>
            </a:r>
            <a:r>
              <a:rPr dirty="0" sz="3350" spc="-40">
                <a:latin typeface="Microsoft Sans Serif"/>
                <a:cs typeface="Microsoft Sans Serif"/>
              </a:rPr>
              <a:t>қ</a:t>
            </a:r>
            <a:r>
              <a:rPr dirty="0" sz="3350" spc="-40">
                <a:latin typeface="Trebuchet MS"/>
                <a:cs typeface="Trebuchet MS"/>
              </a:rPr>
              <a:t>алай</a:t>
            </a:r>
            <a:r>
              <a:rPr dirty="0" sz="3350" spc="-210">
                <a:latin typeface="Trebuchet MS"/>
                <a:cs typeface="Trebuchet MS"/>
              </a:rPr>
              <a:t> </a:t>
            </a:r>
            <a:r>
              <a:rPr dirty="0" sz="3350" spc="-10">
                <a:latin typeface="Trebuchet MS"/>
                <a:cs typeface="Trebuchet MS"/>
              </a:rPr>
              <a:t>кесуге </a:t>
            </a:r>
            <a:r>
              <a:rPr dirty="0" sz="3350">
                <a:latin typeface="Trebuchet MS"/>
                <a:cs typeface="Trebuchet MS"/>
              </a:rPr>
              <a:t>болатынын</a:t>
            </a:r>
            <a:r>
              <a:rPr dirty="0" sz="3350" spc="-12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т</a:t>
            </a:r>
            <a:r>
              <a:rPr dirty="0" sz="3350">
                <a:latin typeface="Microsoft Sans Serif"/>
                <a:cs typeface="Microsoft Sans Serif"/>
              </a:rPr>
              <a:t>ү</a:t>
            </a:r>
            <a:r>
              <a:rPr dirty="0" sz="3350">
                <a:latin typeface="Trebuchet MS"/>
                <a:cs typeface="Trebuchet MS"/>
              </a:rPr>
              <a:t>сінуге</a:t>
            </a:r>
            <a:r>
              <a:rPr dirty="0" sz="3350" spc="-120">
                <a:latin typeface="Trebuchet MS"/>
                <a:cs typeface="Trebuchet MS"/>
              </a:rPr>
              <a:t> </a:t>
            </a:r>
            <a:r>
              <a:rPr dirty="0" sz="3350" spc="-10">
                <a:latin typeface="Trebuchet MS"/>
                <a:cs typeface="Trebuchet MS"/>
              </a:rPr>
              <a:t>к</a:t>
            </a:r>
            <a:r>
              <a:rPr dirty="0" sz="3350" spc="-10">
                <a:latin typeface="Microsoft Sans Serif"/>
                <a:cs typeface="Microsoft Sans Serif"/>
              </a:rPr>
              <a:t>ө</a:t>
            </a:r>
            <a:r>
              <a:rPr dirty="0" sz="3350" spc="-10">
                <a:latin typeface="Trebuchet MS"/>
                <a:cs typeface="Trebuchet MS"/>
              </a:rPr>
              <a:t>мектеседі.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2959" y="6942531"/>
            <a:ext cx="8263255" cy="19437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438784" marR="5080" indent="-426720">
              <a:lnSpc>
                <a:spcPts val="3690"/>
              </a:lnSpc>
              <a:spcBef>
                <a:spcPts val="495"/>
              </a:spcBef>
              <a:buSzPct val="122388"/>
              <a:buChar char="•"/>
              <a:tabLst>
                <a:tab pos="438784" algn="l"/>
              </a:tabLst>
            </a:pPr>
            <a:r>
              <a:rPr dirty="0" sz="3350">
                <a:latin typeface="Trebuchet MS"/>
                <a:cs typeface="Trebuchet MS"/>
              </a:rPr>
              <a:t>Ол</a:t>
            </a:r>
            <a:r>
              <a:rPr dirty="0" sz="3350" spc="-114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осы</a:t>
            </a:r>
            <a:r>
              <a:rPr dirty="0" sz="3350" spc="-11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м</a:t>
            </a:r>
            <a:r>
              <a:rPr dirty="0" sz="3350">
                <a:latin typeface="Microsoft Sans Serif"/>
                <a:cs typeface="Microsoft Sans Serif"/>
              </a:rPr>
              <a:t>ә</a:t>
            </a:r>
            <a:r>
              <a:rPr dirty="0" sz="3350">
                <a:latin typeface="Trebuchet MS"/>
                <a:cs typeface="Trebuchet MS"/>
              </a:rPr>
              <a:t>тін</a:t>
            </a:r>
            <a:r>
              <a:rPr dirty="0" sz="3350" spc="-110">
                <a:latin typeface="Trebuchet MS"/>
                <a:cs typeface="Trebuchet MS"/>
              </a:rPr>
              <a:t> </a:t>
            </a:r>
            <a:r>
              <a:rPr dirty="0" sz="3350" spc="-20">
                <a:latin typeface="Trebuchet MS"/>
                <a:cs typeface="Trebuchet MS"/>
              </a:rPr>
              <a:t>блоктарында</a:t>
            </a:r>
            <a:r>
              <a:rPr dirty="0" sz="3350" spc="-20">
                <a:latin typeface="Microsoft Sans Serif"/>
                <a:cs typeface="Microsoft Sans Serif"/>
              </a:rPr>
              <a:t>ғ</a:t>
            </a:r>
            <a:r>
              <a:rPr dirty="0" sz="3350" spc="-20">
                <a:latin typeface="Trebuchet MS"/>
                <a:cs typeface="Trebuchet MS"/>
              </a:rPr>
              <a:t>ы</a:t>
            </a:r>
            <a:r>
              <a:rPr dirty="0" sz="3350" spc="-110">
                <a:latin typeface="Trebuchet MS"/>
                <a:cs typeface="Trebuchet MS"/>
              </a:rPr>
              <a:t> </a:t>
            </a:r>
            <a:r>
              <a:rPr dirty="0" sz="3350" spc="-10">
                <a:latin typeface="Microsoft Sans Serif"/>
                <a:cs typeface="Microsoft Sans Serif"/>
              </a:rPr>
              <a:t>ү</a:t>
            </a:r>
            <a:r>
              <a:rPr dirty="0" sz="3350" spc="-10">
                <a:latin typeface="Trebuchet MS"/>
                <a:cs typeface="Trebuchet MS"/>
              </a:rPr>
              <a:t>лгілерді </a:t>
            </a:r>
            <a:r>
              <a:rPr dirty="0" sz="3350">
                <a:latin typeface="Trebuchet MS"/>
                <a:cs typeface="Trebuchet MS"/>
              </a:rPr>
              <a:t>зерттейді</a:t>
            </a:r>
            <a:r>
              <a:rPr dirty="0" sz="3350" spc="-17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ж</a:t>
            </a:r>
            <a:r>
              <a:rPr dirty="0" sz="3350">
                <a:latin typeface="Microsoft Sans Serif"/>
                <a:cs typeface="Microsoft Sans Serif"/>
              </a:rPr>
              <a:t>ә</a:t>
            </a:r>
            <a:r>
              <a:rPr dirty="0" sz="3350">
                <a:latin typeface="Trebuchet MS"/>
                <a:cs typeface="Trebuchet MS"/>
              </a:rPr>
              <a:t>не</a:t>
            </a:r>
            <a:r>
              <a:rPr dirty="0" sz="3350" spc="-16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осы</a:t>
            </a:r>
            <a:r>
              <a:rPr dirty="0" sz="3350" spc="-17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білімді</a:t>
            </a:r>
            <a:r>
              <a:rPr dirty="0" sz="3350" spc="-16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келесіде</a:t>
            </a:r>
            <a:r>
              <a:rPr dirty="0" sz="3350" spc="-165">
                <a:latin typeface="Trebuchet MS"/>
                <a:cs typeface="Trebuchet MS"/>
              </a:rPr>
              <a:t> </a:t>
            </a:r>
            <a:r>
              <a:rPr dirty="0" sz="3350" spc="-25">
                <a:latin typeface="Trebuchet MS"/>
                <a:cs typeface="Trebuchet MS"/>
              </a:rPr>
              <a:t>не </a:t>
            </a:r>
            <a:r>
              <a:rPr dirty="0" sz="3350">
                <a:latin typeface="Trebuchet MS"/>
                <a:cs typeface="Trebuchet MS"/>
              </a:rPr>
              <a:t>болуы</a:t>
            </a:r>
            <a:r>
              <a:rPr dirty="0" sz="3350" spc="-150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м</a:t>
            </a:r>
            <a:r>
              <a:rPr dirty="0" sz="3350">
                <a:latin typeface="Microsoft Sans Serif"/>
                <a:cs typeface="Microsoft Sans Serif"/>
              </a:rPr>
              <a:t>ү</a:t>
            </a:r>
            <a:r>
              <a:rPr dirty="0" sz="3350">
                <a:latin typeface="Trebuchet MS"/>
                <a:cs typeface="Trebuchet MS"/>
              </a:rPr>
              <a:t>мкін</a:t>
            </a:r>
            <a:r>
              <a:rPr dirty="0" sz="3350" spc="-145">
                <a:latin typeface="Trebuchet MS"/>
                <a:cs typeface="Trebuchet MS"/>
              </a:rPr>
              <a:t> </a:t>
            </a:r>
            <a:r>
              <a:rPr dirty="0" sz="3350">
                <a:latin typeface="Trebuchet MS"/>
                <a:cs typeface="Trebuchet MS"/>
              </a:rPr>
              <a:t>екенін</a:t>
            </a:r>
            <a:r>
              <a:rPr dirty="0" sz="3350" spc="-150">
                <a:latin typeface="Trebuchet MS"/>
                <a:cs typeface="Trebuchet MS"/>
              </a:rPr>
              <a:t> </a:t>
            </a:r>
            <a:r>
              <a:rPr dirty="0" sz="3350">
                <a:latin typeface="Microsoft Sans Serif"/>
                <a:cs typeface="Microsoft Sans Serif"/>
              </a:rPr>
              <a:t>ұ</a:t>
            </a:r>
            <a:r>
              <a:rPr dirty="0" sz="3350">
                <a:latin typeface="Trebuchet MS"/>
                <a:cs typeface="Trebuchet MS"/>
              </a:rPr>
              <a:t>сыну</a:t>
            </a:r>
            <a:r>
              <a:rPr dirty="0" sz="3350" spc="-145">
                <a:latin typeface="Trebuchet MS"/>
                <a:cs typeface="Trebuchet MS"/>
              </a:rPr>
              <a:t> </a:t>
            </a:r>
            <a:r>
              <a:rPr dirty="0" sz="3350" spc="-20">
                <a:latin typeface="Microsoft Sans Serif"/>
                <a:cs typeface="Microsoft Sans Serif"/>
              </a:rPr>
              <a:t>ү</a:t>
            </a:r>
            <a:r>
              <a:rPr dirty="0" sz="3350" spc="-20">
                <a:latin typeface="Trebuchet MS"/>
                <a:cs typeface="Trebuchet MS"/>
              </a:rPr>
              <a:t>шін </a:t>
            </a:r>
            <a:r>
              <a:rPr dirty="0" sz="3350" spc="-10">
                <a:latin typeface="Trebuchet MS"/>
                <a:cs typeface="Trebuchet MS"/>
              </a:rPr>
              <a:t>пайдаланады..</a:t>
            </a:r>
            <a:endParaRPr sz="335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1152" y="2802635"/>
            <a:ext cx="7911083" cy="379018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794947" y="7181163"/>
            <a:ext cx="6207125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i="1">
                <a:latin typeface="Arial"/>
                <a:cs typeface="Arial"/>
              </a:rPr>
              <a:t>Дерево</a:t>
            </a:r>
            <a:r>
              <a:rPr dirty="0" sz="3100" spc="-90" i="1">
                <a:latin typeface="Arial"/>
                <a:cs typeface="Arial"/>
              </a:rPr>
              <a:t> </a:t>
            </a:r>
            <a:r>
              <a:rPr dirty="0" sz="3100" spc="-60" i="1">
                <a:latin typeface="Arial"/>
                <a:cs typeface="Arial"/>
              </a:rPr>
              <a:t>синтаксического</a:t>
            </a:r>
            <a:r>
              <a:rPr dirty="0" sz="3100" spc="-140" i="1">
                <a:latin typeface="Arial"/>
                <a:cs typeface="Arial"/>
              </a:rPr>
              <a:t> </a:t>
            </a:r>
            <a:r>
              <a:rPr dirty="0" sz="3100" spc="-10" i="1">
                <a:latin typeface="Arial"/>
                <a:cs typeface="Arial"/>
              </a:rPr>
              <a:t>анализа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56" y="868108"/>
            <a:ext cx="18230850" cy="1101090"/>
          </a:xfrm>
          <a:prstGeom prst="rect"/>
        </p:spPr>
        <p:txBody>
          <a:bodyPr wrap="square" lIns="0" tIns="122555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965"/>
              </a:spcBef>
            </a:pPr>
            <a:r>
              <a:rPr dirty="0" sz="3900"/>
              <a:t>Классикалық</a:t>
            </a:r>
            <a:r>
              <a:rPr dirty="0" sz="3900" spc="-120"/>
              <a:t> </a:t>
            </a:r>
            <a:r>
              <a:rPr dirty="0" sz="3900"/>
              <a:t>машиналық</a:t>
            </a:r>
            <a:r>
              <a:rPr dirty="0" sz="3900" spc="-114"/>
              <a:t> </a:t>
            </a:r>
            <a:r>
              <a:rPr dirty="0" sz="3900"/>
              <a:t>оқыту</a:t>
            </a:r>
            <a:r>
              <a:rPr dirty="0" sz="3900" spc="-114"/>
              <a:t> </a:t>
            </a:r>
            <a:r>
              <a:rPr dirty="0" sz="3900" spc="-10"/>
              <a:t>алгоритмдеріндегі</a:t>
            </a:r>
            <a:r>
              <a:rPr dirty="0" sz="3900" spc="-110"/>
              <a:t> </a:t>
            </a:r>
            <a:r>
              <a:rPr dirty="0" sz="3900"/>
              <a:t>мәтіндік</a:t>
            </a:r>
            <a:r>
              <a:rPr dirty="0" sz="3900" spc="-120"/>
              <a:t> </a:t>
            </a:r>
            <a:r>
              <a:rPr dirty="0" sz="3900" spc="-10"/>
              <a:t>мәліметтерді </a:t>
            </a:r>
            <a:r>
              <a:rPr dirty="0" sz="3900"/>
              <a:t>белгілеу</a:t>
            </a:r>
            <a:r>
              <a:rPr dirty="0" sz="3900" spc="-130"/>
              <a:t> </a:t>
            </a:r>
            <a:r>
              <a:rPr dirty="0" sz="3900" spc="-10"/>
              <a:t>түрлері</a:t>
            </a:r>
            <a:endParaRPr sz="3900"/>
          </a:p>
        </p:txBody>
      </p:sp>
      <p:sp>
        <p:nvSpPr>
          <p:cNvPr id="3" name="object 3" descr=""/>
          <p:cNvSpPr txBox="1"/>
          <p:nvPr/>
        </p:nvSpPr>
        <p:spPr>
          <a:xfrm>
            <a:off x="925118" y="2421953"/>
            <a:ext cx="9491980" cy="7288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8620" indent="-375920">
              <a:lnSpc>
                <a:spcPts val="3370"/>
              </a:lnSpc>
              <a:spcBef>
                <a:spcPts val="100"/>
              </a:spcBef>
              <a:buSzPct val="123728"/>
              <a:buFont typeface="Trebuchet MS"/>
              <a:buChar char="•"/>
              <a:tabLst>
                <a:tab pos="388620" algn="l"/>
              </a:tabLst>
            </a:pPr>
            <a:r>
              <a:rPr dirty="0" sz="2950" b="1">
                <a:latin typeface="Trebuchet MS"/>
                <a:cs typeface="Trebuchet MS"/>
              </a:rPr>
              <a:t>Nominal</a:t>
            </a:r>
            <a:r>
              <a:rPr dirty="0" sz="2950" spc="-85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Entity</a:t>
            </a:r>
            <a:r>
              <a:rPr dirty="0" sz="2950" spc="-80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Recognition</a:t>
            </a:r>
            <a:r>
              <a:rPr dirty="0" sz="2950" spc="-85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(NER):</a:t>
            </a:r>
            <a:r>
              <a:rPr dirty="0" sz="2950" spc="-80" b="1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адамдар,</a:t>
            </a:r>
            <a:endParaRPr sz="2950">
              <a:latin typeface="Trebuchet MS"/>
              <a:cs typeface="Trebuchet MS"/>
            </a:endParaRPr>
          </a:p>
          <a:p>
            <a:pPr marL="389255">
              <a:lnSpc>
                <a:spcPts val="3370"/>
              </a:lnSpc>
            </a:pPr>
            <a:r>
              <a:rPr dirty="0" sz="2950">
                <a:latin typeface="Microsoft Sans Serif"/>
                <a:cs typeface="Microsoft Sans Serif"/>
              </a:rPr>
              <a:t>ұ</a:t>
            </a:r>
            <a:r>
              <a:rPr dirty="0" sz="2950">
                <a:latin typeface="Trebuchet MS"/>
                <a:cs typeface="Trebuchet MS"/>
              </a:rPr>
              <a:t>йымдар,</a:t>
            </a:r>
            <a:r>
              <a:rPr dirty="0" sz="2950" spc="-6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орындар,</a:t>
            </a:r>
            <a:r>
              <a:rPr dirty="0" sz="2950" spc="-6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к</a:t>
            </a:r>
            <a:r>
              <a:rPr dirty="0" sz="2950">
                <a:latin typeface="Microsoft Sans Serif"/>
                <a:cs typeface="Microsoft Sans Serif"/>
              </a:rPr>
              <a:t>ү</a:t>
            </a:r>
            <a:r>
              <a:rPr dirty="0" sz="2950">
                <a:latin typeface="Trebuchet MS"/>
                <a:cs typeface="Trebuchet MS"/>
              </a:rPr>
              <a:t>ндер</a:t>
            </a:r>
            <a:r>
              <a:rPr dirty="0" sz="2950" spc="-6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ж</a:t>
            </a:r>
            <a:r>
              <a:rPr dirty="0" sz="2950">
                <a:latin typeface="Microsoft Sans Serif"/>
                <a:cs typeface="Microsoft Sans Serif"/>
              </a:rPr>
              <a:t>ә</a:t>
            </a:r>
            <a:r>
              <a:rPr dirty="0" sz="2950">
                <a:latin typeface="Trebuchet MS"/>
                <a:cs typeface="Trebuchet MS"/>
              </a:rPr>
              <a:t>не</a:t>
            </a:r>
            <a:r>
              <a:rPr dirty="0" sz="2950" spc="-60">
                <a:latin typeface="Trebuchet MS"/>
                <a:cs typeface="Trebuchet MS"/>
              </a:rPr>
              <a:t> </a:t>
            </a:r>
            <a:r>
              <a:rPr dirty="0" sz="2950" spc="-20">
                <a:latin typeface="Trebuchet MS"/>
                <a:cs typeface="Trebuchet MS"/>
              </a:rPr>
              <a:t>т.б.</a:t>
            </a:r>
            <a:endParaRPr sz="2950">
              <a:latin typeface="Trebuchet MS"/>
              <a:cs typeface="Trebuchet MS"/>
            </a:endParaRPr>
          </a:p>
          <a:p>
            <a:pPr marL="389255" marR="426084" indent="-376555">
              <a:lnSpc>
                <a:spcPts val="3200"/>
              </a:lnSpc>
              <a:spcBef>
                <a:spcPts val="540"/>
              </a:spcBef>
              <a:buSzPct val="123728"/>
              <a:buFont typeface="Trebuchet MS"/>
              <a:buChar char="•"/>
              <a:tabLst>
                <a:tab pos="389255" algn="l"/>
              </a:tabLst>
            </a:pPr>
            <a:r>
              <a:rPr dirty="0" sz="2950" b="1">
                <a:latin typeface="Trebuchet MS"/>
                <a:cs typeface="Trebuchet MS"/>
              </a:rPr>
              <a:t>Сезімдерді</a:t>
            </a:r>
            <a:r>
              <a:rPr dirty="0" sz="2950" spc="-110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тегтеу</a:t>
            </a:r>
            <a:r>
              <a:rPr dirty="0" sz="2950" spc="-100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(сезімдерді</a:t>
            </a:r>
            <a:r>
              <a:rPr dirty="0" sz="2950" spc="-105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талдау):</a:t>
            </a:r>
            <a:r>
              <a:rPr dirty="0" sz="2950" spc="-105" b="1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м</a:t>
            </a:r>
            <a:r>
              <a:rPr dirty="0" sz="2950" spc="-10">
                <a:latin typeface="Microsoft Sans Serif"/>
                <a:cs typeface="Microsoft Sans Serif"/>
              </a:rPr>
              <a:t>ә</a:t>
            </a:r>
            <a:r>
              <a:rPr dirty="0" sz="2950" spc="-10">
                <a:latin typeface="Trebuchet MS"/>
                <a:cs typeface="Trebuchet MS"/>
              </a:rPr>
              <a:t>тінде </a:t>
            </a:r>
            <a:r>
              <a:rPr dirty="0" sz="2950">
                <a:latin typeface="Trebuchet MS"/>
                <a:cs typeface="Trebuchet MS"/>
              </a:rPr>
              <a:t>берілген</a:t>
            </a:r>
            <a:r>
              <a:rPr dirty="0" sz="2950" spc="-9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эмоцияларды</a:t>
            </a:r>
            <a:r>
              <a:rPr dirty="0" sz="2950" spc="-8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немесе</a:t>
            </a:r>
            <a:r>
              <a:rPr dirty="0" sz="2950" spc="-90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к</a:t>
            </a:r>
            <a:r>
              <a:rPr dirty="0" sz="2950" spc="-10">
                <a:latin typeface="Microsoft Sans Serif"/>
                <a:cs typeface="Microsoft Sans Serif"/>
              </a:rPr>
              <a:t>ө</a:t>
            </a:r>
            <a:r>
              <a:rPr dirty="0" sz="2950" spc="-10">
                <a:latin typeface="Trebuchet MS"/>
                <a:cs typeface="Trebuchet MS"/>
              </a:rPr>
              <a:t>з</a:t>
            </a:r>
            <a:r>
              <a:rPr dirty="0" sz="2950" spc="-10">
                <a:latin typeface="Microsoft Sans Serif"/>
                <a:cs typeface="Microsoft Sans Serif"/>
              </a:rPr>
              <a:t>қ</a:t>
            </a:r>
            <a:r>
              <a:rPr dirty="0" sz="2950" spc="-10">
                <a:latin typeface="Trebuchet MS"/>
                <a:cs typeface="Trebuchet MS"/>
              </a:rPr>
              <a:t>арастарды </a:t>
            </a:r>
            <a:r>
              <a:rPr dirty="0" sz="2950">
                <a:latin typeface="Trebuchet MS"/>
                <a:cs typeface="Trebuchet MS"/>
              </a:rPr>
              <a:t>(жа</a:t>
            </a:r>
            <a:r>
              <a:rPr dirty="0" sz="2950">
                <a:latin typeface="Microsoft Sans Serif"/>
                <a:cs typeface="Microsoft Sans Serif"/>
              </a:rPr>
              <a:t>ғ</a:t>
            </a:r>
            <a:r>
              <a:rPr dirty="0" sz="2950">
                <a:latin typeface="Trebuchet MS"/>
                <a:cs typeface="Trebuchet MS"/>
              </a:rPr>
              <a:t>ымды,</a:t>
            </a:r>
            <a:r>
              <a:rPr dirty="0" sz="2950" spc="-15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жа</a:t>
            </a:r>
            <a:r>
              <a:rPr dirty="0" sz="2950">
                <a:latin typeface="Microsoft Sans Serif"/>
                <a:cs typeface="Microsoft Sans Serif"/>
              </a:rPr>
              <a:t>ғ</a:t>
            </a:r>
            <a:r>
              <a:rPr dirty="0" sz="2950">
                <a:latin typeface="Trebuchet MS"/>
                <a:cs typeface="Trebuchet MS"/>
              </a:rPr>
              <a:t>ымсыз,</a:t>
            </a:r>
            <a:r>
              <a:rPr dirty="0" sz="2950" spc="-15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бейтарап)</a:t>
            </a:r>
            <a:r>
              <a:rPr dirty="0" sz="2950" spc="-150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жіктейді.</a:t>
            </a:r>
            <a:endParaRPr sz="2950">
              <a:latin typeface="Trebuchet MS"/>
              <a:cs typeface="Trebuchet MS"/>
            </a:endParaRPr>
          </a:p>
          <a:p>
            <a:pPr marL="389255" marR="5080" indent="-376555">
              <a:lnSpc>
                <a:spcPts val="3200"/>
              </a:lnSpc>
              <a:spcBef>
                <a:spcPts val="489"/>
              </a:spcBef>
              <a:buSzPct val="123728"/>
              <a:buFont typeface="Trebuchet MS"/>
              <a:buChar char="•"/>
              <a:tabLst>
                <a:tab pos="389255" algn="l"/>
              </a:tabLst>
            </a:pPr>
            <a:r>
              <a:rPr dirty="0" sz="2950" b="1">
                <a:latin typeface="Trebuchet MS"/>
                <a:cs typeface="Trebuchet MS"/>
              </a:rPr>
              <a:t>С</a:t>
            </a:r>
            <a:r>
              <a:rPr dirty="0" sz="2950" b="1">
                <a:latin typeface="Arial"/>
                <a:cs typeface="Arial"/>
              </a:rPr>
              <a:t>ө</a:t>
            </a:r>
            <a:r>
              <a:rPr dirty="0" sz="2950" b="1">
                <a:latin typeface="Trebuchet MS"/>
                <a:cs typeface="Trebuchet MS"/>
              </a:rPr>
              <a:t>йлемдегі</a:t>
            </a:r>
            <a:r>
              <a:rPr dirty="0" sz="2950" spc="-100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т</a:t>
            </a:r>
            <a:r>
              <a:rPr dirty="0" sz="2950" b="1">
                <a:latin typeface="Arial"/>
                <a:cs typeface="Arial"/>
              </a:rPr>
              <a:t>ү</a:t>
            </a:r>
            <a:r>
              <a:rPr dirty="0" sz="2950" b="1">
                <a:latin typeface="Trebuchet MS"/>
                <a:cs typeface="Trebuchet MS"/>
              </a:rPr>
              <a:t>сініктеме:</a:t>
            </a:r>
            <a:r>
              <a:rPr dirty="0" sz="2950" spc="-95" b="1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с</a:t>
            </a:r>
            <a:r>
              <a:rPr dirty="0" sz="2950">
                <a:latin typeface="Microsoft Sans Serif"/>
                <a:cs typeface="Microsoft Sans Serif"/>
              </a:rPr>
              <a:t>ө</a:t>
            </a:r>
            <a:r>
              <a:rPr dirty="0" sz="2950">
                <a:latin typeface="Trebuchet MS"/>
                <a:cs typeface="Trebuchet MS"/>
              </a:rPr>
              <a:t>йлемдегі</a:t>
            </a:r>
            <a:r>
              <a:rPr dirty="0" sz="2950" spc="-95">
                <a:latin typeface="Trebuchet MS"/>
                <a:cs typeface="Trebuchet MS"/>
              </a:rPr>
              <a:t> </a:t>
            </a:r>
            <a:r>
              <a:rPr dirty="0" sz="2950">
                <a:latin typeface="Microsoft Sans Serif"/>
                <a:cs typeface="Microsoft Sans Serif"/>
              </a:rPr>
              <a:t>ә</a:t>
            </a:r>
            <a:r>
              <a:rPr dirty="0" sz="2950">
                <a:latin typeface="Trebuchet MS"/>
                <a:cs typeface="Trebuchet MS"/>
              </a:rPr>
              <a:t>рбір</a:t>
            </a:r>
            <a:r>
              <a:rPr dirty="0" sz="2950" spc="-95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с</a:t>
            </a:r>
            <a:r>
              <a:rPr dirty="0" sz="2950" spc="-10">
                <a:latin typeface="Microsoft Sans Serif"/>
                <a:cs typeface="Microsoft Sans Serif"/>
              </a:rPr>
              <a:t>ө</a:t>
            </a:r>
            <a:r>
              <a:rPr dirty="0" sz="2950" spc="-10">
                <a:latin typeface="Trebuchet MS"/>
                <a:cs typeface="Trebuchet MS"/>
              </a:rPr>
              <a:t>збен </a:t>
            </a:r>
            <a:r>
              <a:rPr dirty="0" sz="2950">
                <a:latin typeface="Trebuchet MS"/>
                <a:cs typeface="Trebuchet MS"/>
              </a:rPr>
              <a:t>байланысты</a:t>
            </a:r>
            <a:r>
              <a:rPr dirty="0" sz="2950" spc="-155">
                <a:latin typeface="Trebuchet MS"/>
                <a:cs typeface="Trebuchet MS"/>
              </a:rPr>
              <a:t> </a:t>
            </a:r>
            <a:r>
              <a:rPr dirty="0" sz="2950" spc="-20">
                <a:latin typeface="Trebuchet MS"/>
                <a:cs typeface="Trebuchet MS"/>
              </a:rPr>
              <a:t>грамматикалы</a:t>
            </a:r>
            <a:r>
              <a:rPr dirty="0" sz="2950" spc="-20">
                <a:latin typeface="Microsoft Sans Serif"/>
                <a:cs typeface="Microsoft Sans Serif"/>
              </a:rPr>
              <a:t>қ</a:t>
            </a:r>
            <a:r>
              <a:rPr dirty="0" sz="2950" spc="-50">
                <a:latin typeface="Microsoft Sans Serif"/>
                <a:cs typeface="Microsoft Sans Serif"/>
              </a:rPr>
              <a:t> </a:t>
            </a:r>
            <a:r>
              <a:rPr dirty="0" sz="2950">
                <a:latin typeface="Trebuchet MS"/>
                <a:cs typeface="Trebuchet MS"/>
              </a:rPr>
              <a:t>категориялар,</a:t>
            </a:r>
            <a:r>
              <a:rPr dirty="0" sz="2950" spc="-155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мысалы, </a:t>
            </a:r>
            <a:r>
              <a:rPr dirty="0" sz="2950">
                <a:latin typeface="Trebuchet MS"/>
                <a:cs typeface="Trebuchet MS"/>
              </a:rPr>
              <a:t>етістік,</a:t>
            </a:r>
            <a:r>
              <a:rPr dirty="0" sz="2950" spc="-5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зат</a:t>
            </a:r>
            <a:r>
              <a:rPr dirty="0" sz="2950" spc="-5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есім,</a:t>
            </a:r>
            <a:r>
              <a:rPr dirty="0" sz="2950" spc="-4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сын</a:t>
            </a:r>
            <a:r>
              <a:rPr dirty="0" sz="2950" spc="-4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есім</a:t>
            </a:r>
            <a:r>
              <a:rPr dirty="0" sz="2950" spc="-50">
                <a:latin typeface="Trebuchet MS"/>
                <a:cs typeface="Trebuchet MS"/>
              </a:rPr>
              <a:t> </a:t>
            </a:r>
            <a:r>
              <a:rPr dirty="0" sz="2950" spc="-20">
                <a:latin typeface="Trebuchet MS"/>
                <a:cs typeface="Trebuchet MS"/>
              </a:rPr>
              <a:t>т.б.</a:t>
            </a:r>
            <a:endParaRPr sz="2950">
              <a:latin typeface="Trebuchet MS"/>
              <a:cs typeface="Trebuchet MS"/>
            </a:endParaRPr>
          </a:p>
          <a:p>
            <a:pPr marL="389255" marR="40640" indent="-376555">
              <a:lnSpc>
                <a:spcPts val="3200"/>
              </a:lnSpc>
              <a:spcBef>
                <a:spcPts val="489"/>
              </a:spcBef>
              <a:buSzPct val="123728"/>
              <a:buFont typeface="Trebuchet MS"/>
              <a:buChar char="•"/>
              <a:tabLst>
                <a:tab pos="389255" algn="l"/>
              </a:tabLst>
            </a:pPr>
            <a:r>
              <a:rPr dirty="0" sz="2950" b="1">
                <a:latin typeface="Trebuchet MS"/>
                <a:cs typeface="Trebuchet MS"/>
              </a:rPr>
              <a:t>Субъектілер</a:t>
            </a:r>
            <a:r>
              <a:rPr dirty="0" sz="2950" spc="-95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арасында</a:t>
            </a:r>
            <a:r>
              <a:rPr dirty="0" sz="2950" b="1">
                <a:latin typeface="Arial"/>
                <a:cs typeface="Arial"/>
              </a:rPr>
              <a:t>ғ</a:t>
            </a:r>
            <a:r>
              <a:rPr dirty="0" sz="2950" b="1">
                <a:latin typeface="Trebuchet MS"/>
                <a:cs typeface="Trebuchet MS"/>
              </a:rPr>
              <a:t>ы</a:t>
            </a:r>
            <a:r>
              <a:rPr dirty="0" sz="2950" spc="-90" b="1">
                <a:latin typeface="Trebuchet MS"/>
                <a:cs typeface="Trebuchet MS"/>
              </a:rPr>
              <a:t> </a:t>
            </a:r>
            <a:r>
              <a:rPr dirty="0" sz="2950" spc="-10" b="1">
                <a:latin typeface="Arial"/>
                <a:cs typeface="Arial"/>
              </a:rPr>
              <a:t>қ</a:t>
            </a:r>
            <a:r>
              <a:rPr dirty="0" sz="2950" spc="-10" b="1">
                <a:latin typeface="Trebuchet MS"/>
                <a:cs typeface="Trebuchet MS"/>
              </a:rPr>
              <a:t>арым-</a:t>
            </a:r>
            <a:r>
              <a:rPr dirty="0" sz="2950" b="1">
                <a:latin typeface="Arial"/>
                <a:cs typeface="Arial"/>
              </a:rPr>
              <a:t>қ</a:t>
            </a:r>
            <a:r>
              <a:rPr dirty="0" sz="2950" b="1">
                <a:latin typeface="Trebuchet MS"/>
                <a:cs typeface="Trebuchet MS"/>
              </a:rPr>
              <a:t>атынас</a:t>
            </a:r>
            <a:r>
              <a:rPr dirty="0" sz="2950" spc="-90" b="1">
                <a:latin typeface="Trebuchet MS"/>
                <a:cs typeface="Trebuchet MS"/>
              </a:rPr>
              <a:t> </a:t>
            </a:r>
            <a:r>
              <a:rPr dirty="0" sz="2950" spc="-10" b="1">
                <a:latin typeface="Trebuchet MS"/>
                <a:cs typeface="Trebuchet MS"/>
              </a:rPr>
              <a:t>(</a:t>
            </a:r>
            <a:r>
              <a:rPr dirty="0" sz="2950" spc="-10" b="1">
                <a:latin typeface="Arial"/>
                <a:cs typeface="Arial"/>
              </a:rPr>
              <a:t>қ</a:t>
            </a:r>
            <a:r>
              <a:rPr dirty="0" sz="2950" spc="-10" b="1">
                <a:latin typeface="Trebuchet MS"/>
                <a:cs typeface="Trebuchet MS"/>
              </a:rPr>
              <a:t>арым- </a:t>
            </a:r>
            <a:r>
              <a:rPr dirty="0" sz="2950" b="1">
                <a:latin typeface="Arial"/>
                <a:cs typeface="Arial"/>
              </a:rPr>
              <a:t>қ</a:t>
            </a:r>
            <a:r>
              <a:rPr dirty="0" sz="2950" b="1">
                <a:latin typeface="Trebuchet MS"/>
                <a:cs typeface="Trebuchet MS"/>
              </a:rPr>
              <a:t>атынасты</a:t>
            </a:r>
            <a:r>
              <a:rPr dirty="0" sz="2950" spc="-80" b="1">
                <a:latin typeface="Trebuchet MS"/>
                <a:cs typeface="Trebuchet MS"/>
              </a:rPr>
              <a:t> </a:t>
            </a:r>
            <a:r>
              <a:rPr dirty="0" sz="2950" b="1">
                <a:latin typeface="Trebuchet MS"/>
                <a:cs typeface="Trebuchet MS"/>
              </a:rPr>
              <a:t>шы</a:t>
            </a:r>
            <a:r>
              <a:rPr dirty="0" sz="2950" b="1">
                <a:latin typeface="Arial"/>
                <a:cs typeface="Arial"/>
              </a:rPr>
              <a:t>ғ</a:t>
            </a:r>
            <a:r>
              <a:rPr dirty="0" sz="2950" b="1">
                <a:latin typeface="Trebuchet MS"/>
                <a:cs typeface="Trebuchet MS"/>
              </a:rPr>
              <a:t>ару):</a:t>
            </a:r>
            <a:r>
              <a:rPr dirty="0" sz="2950" spc="-80" b="1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м</a:t>
            </a:r>
            <a:r>
              <a:rPr dirty="0" sz="2950">
                <a:latin typeface="Microsoft Sans Serif"/>
                <a:cs typeface="Microsoft Sans Serif"/>
              </a:rPr>
              <a:t>ә</a:t>
            </a:r>
            <a:r>
              <a:rPr dirty="0" sz="2950">
                <a:latin typeface="Trebuchet MS"/>
                <a:cs typeface="Trebuchet MS"/>
              </a:rPr>
              <a:t>тіндегі</a:t>
            </a:r>
            <a:r>
              <a:rPr dirty="0" sz="2950" spc="-75">
                <a:latin typeface="Trebuchet MS"/>
                <a:cs typeface="Trebuchet MS"/>
              </a:rPr>
              <a:t> </a:t>
            </a:r>
            <a:r>
              <a:rPr dirty="0" sz="2950">
                <a:latin typeface="Microsoft Sans Serif"/>
                <a:cs typeface="Microsoft Sans Serif"/>
              </a:rPr>
              <a:t>ә</a:t>
            </a:r>
            <a:r>
              <a:rPr dirty="0" sz="2950">
                <a:latin typeface="Trebuchet MS"/>
                <a:cs typeface="Trebuchet MS"/>
              </a:rPr>
              <a:t>рт</a:t>
            </a:r>
            <a:r>
              <a:rPr dirty="0" sz="2950">
                <a:latin typeface="Microsoft Sans Serif"/>
                <a:cs typeface="Microsoft Sans Serif"/>
              </a:rPr>
              <a:t>ү</a:t>
            </a:r>
            <a:r>
              <a:rPr dirty="0" sz="2950">
                <a:latin typeface="Trebuchet MS"/>
                <a:cs typeface="Trebuchet MS"/>
              </a:rPr>
              <a:t>рлі</a:t>
            </a:r>
            <a:r>
              <a:rPr dirty="0" sz="2950" spc="-80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субъектілер </a:t>
            </a:r>
            <a:r>
              <a:rPr dirty="0" sz="2950">
                <a:latin typeface="Trebuchet MS"/>
                <a:cs typeface="Trebuchet MS"/>
              </a:rPr>
              <a:t>арасында</a:t>
            </a:r>
            <a:r>
              <a:rPr dirty="0" sz="2950">
                <a:latin typeface="Microsoft Sans Serif"/>
                <a:cs typeface="Microsoft Sans Serif"/>
              </a:rPr>
              <a:t>ғ</a:t>
            </a:r>
            <a:r>
              <a:rPr dirty="0" sz="2950">
                <a:latin typeface="Trebuchet MS"/>
                <a:cs typeface="Trebuchet MS"/>
              </a:rPr>
              <a:t>ы</a:t>
            </a:r>
            <a:r>
              <a:rPr dirty="0" sz="2950" spc="-125">
                <a:latin typeface="Trebuchet MS"/>
                <a:cs typeface="Trebuchet MS"/>
              </a:rPr>
              <a:t> </a:t>
            </a:r>
            <a:r>
              <a:rPr dirty="0" sz="2950" spc="-25">
                <a:latin typeface="Microsoft Sans Serif"/>
                <a:cs typeface="Microsoft Sans Serif"/>
              </a:rPr>
              <a:t>қ</a:t>
            </a:r>
            <a:r>
              <a:rPr dirty="0" sz="2950" spc="-25">
                <a:latin typeface="Trebuchet MS"/>
                <a:cs typeface="Trebuchet MS"/>
              </a:rPr>
              <a:t>атынастарды</a:t>
            </a:r>
            <a:r>
              <a:rPr dirty="0" sz="2950" spc="-125">
                <a:latin typeface="Trebuchet MS"/>
                <a:cs typeface="Trebuchet MS"/>
              </a:rPr>
              <a:t> </a:t>
            </a:r>
            <a:r>
              <a:rPr dirty="0" sz="2950" spc="-30">
                <a:latin typeface="Trebuchet MS"/>
                <a:cs typeface="Trebuchet MS"/>
              </a:rPr>
              <a:t>аны</a:t>
            </a:r>
            <a:r>
              <a:rPr dirty="0" sz="2950" spc="-30">
                <a:latin typeface="Microsoft Sans Serif"/>
                <a:cs typeface="Microsoft Sans Serif"/>
              </a:rPr>
              <a:t>қ</a:t>
            </a:r>
            <a:r>
              <a:rPr dirty="0" sz="2950" spc="-30">
                <a:latin typeface="Trebuchet MS"/>
                <a:cs typeface="Trebuchet MS"/>
              </a:rPr>
              <a:t>тайды.</a:t>
            </a:r>
            <a:r>
              <a:rPr dirty="0" sz="2950" spc="-125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Мысалы, с</a:t>
            </a:r>
            <a:r>
              <a:rPr dirty="0" sz="2950" spc="-10">
                <a:latin typeface="Microsoft Sans Serif"/>
                <a:cs typeface="Microsoft Sans Serif"/>
              </a:rPr>
              <a:t>ө</a:t>
            </a:r>
            <a:r>
              <a:rPr dirty="0" sz="2950" spc="-10">
                <a:latin typeface="Trebuchet MS"/>
                <a:cs typeface="Trebuchet MS"/>
              </a:rPr>
              <a:t>йлемде</a:t>
            </a:r>
            <a:endParaRPr sz="2950">
              <a:latin typeface="Trebuchet MS"/>
              <a:cs typeface="Trebuchet MS"/>
            </a:endParaRPr>
          </a:p>
          <a:p>
            <a:pPr marL="388620" indent="-375920">
              <a:lnSpc>
                <a:spcPts val="3370"/>
              </a:lnSpc>
              <a:spcBef>
                <a:spcPts val="100"/>
              </a:spcBef>
              <a:buSzPct val="123728"/>
              <a:buChar char="•"/>
              <a:tabLst>
                <a:tab pos="388620" algn="l"/>
              </a:tabLst>
            </a:pPr>
            <a:r>
              <a:rPr dirty="0" sz="2950">
                <a:latin typeface="Trebuchet MS"/>
                <a:cs typeface="Trebuchet MS"/>
              </a:rPr>
              <a:t>«Стив</a:t>
            </a:r>
            <a:r>
              <a:rPr dirty="0" sz="2950" spc="-12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Джобс</a:t>
            </a:r>
            <a:r>
              <a:rPr dirty="0" sz="2950" spc="-12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Apple</a:t>
            </a:r>
            <a:r>
              <a:rPr dirty="0" sz="2950" spc="-12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компаниясыны</a:t>
            </a:r>
            <a:r>
              <a:rPr dirty="0" sz="2950">
                <a:latin typeface="Microsoft Sans Serif"/>
                <a:cs typeface="Microsoft Sans Serif"/>
              </a:rPr>
              <a:t>ң</a:t>
            </a:r>
            <a:r>
              <a:rPr dirty="0" sz="2950" spc="-15">
                <a:latin typeface="Microsoft Sans Serif"/>
                <a:cs typeface="Microsoft Sans Serif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негізін</a:t>
            </a:r>
            <a:endParaRPr sz="2950">
              <a:latin typeface="Trebuchet MS"/>
              <a:cs typeface="Trebuchet MS"/>
            </a:endParaRPr>
          </a:p>
          <a:p>
            <a:pPr marL="389255">
              <a:lnSpc>
                <a:spcPts val="3370"/>
              </a:lnSpc>
            </a:pPr>
            <a:r>
              <a:rPr dirty="0" sz="2950" spc="-10">
                <a:latin typeface="Microsoft Sans Serif"/>
                <a:cs typeface="Microsoft Sans Serif"/>
              </a:rPr>
              <a:t>қ</a:t>
            </a:r>
            <a:r>
              <a:rPr dirty="0" sz="2950" spc="-10">
                <a:latin typeface="Trebuchet MS"/>
                <a:cs typeface="Trebuchet MS"/>
              </a:rPr>
              <a:t>алаушы»</a:t>
            </a:r>
            <a:endParaRPr sz="2950">
              <a:latin typeface="Trebuchet MS"/>
              <a:cs typeface="Trebuchet MS"/>
            </a:endParaRPr>
          </a:p>
          <a:p>
            <a:pPr marL="389255" marR="532130" indent="-376555">
              <a:lnSpc>
                <a:spcPts val="3200"/>
              </a:lnSpc>
              <a:spcBef>
                <a:spcPts val="540"/>
              </a:spcBef>
              <a:buSzPct val="123728"/>
              <a:buChar char="•"/>
              <a:tabLst>
                <a:tab pos="389255" algn="l"/>
              </a:tabLst>
            </a:pPr>
            <a:r>
              <a:rPr dirty="0" sz="2950">
                <a:latin typeface="Trebuchet MS"/>
                <a:cs typeface="Trebuchet MS"/>
              </a:rPr>
              <a:t>«Стив</a:t>
            </a:r>
            <a:r>
              <a:rPr dirty="0" sz="2950" spc="-8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Джобс»</a:t>
            </a:r>
            <a:r>
              <a:rPr dirty="0" sz="2950" spc="-8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пен</a:t>
            </a:r>
            <a:r>
              <a:rPr dirty="0" sz="2950" spc="-8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«Apple»</a:t>
            </a:r>
            <a:r>
              <a:rPr dirty="0" sz="2950" spc="-85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арасында</a:t>
            </a:r>
            <a:r>
              <a:rPr dirty="0" sz="2950">
                <a:latin typeface="Microsoft Sans Serif"/>
                <a:cs typeface="Microsoft Sans Serif"/>
              </a:rPr>
              <a:t>ғ</a:t>
            </a:r>
            <a:r>
              <a:rPr dirty="0" sz="2950">
                <a:latin typeface="Trebuchet MS"/>
                <a:cs typeface="Trebuchet MS"/>
              </a:rPr>
              <a:t>ы</a:t>
            </a:r>
            <a:r>
              <a:rPr dirty="0" sz="2950" spc="-80">
                <a:latin typeface="Trebuchet MS"/>
                <a:cs typeface="Trebuchet MS"/>
              </a:rPr>
              <a:t> </a:t>
            </a:r>
            <a:r>
              <a:rPr dirty="0" sz="2950" spc="-10">
                <a:latin typeface="Microsoft Sans Serif"/>
                <a:cs typeface="Microsoft Sans Serif"/>
              </a:rPr>
              <a:t>қ</a:t>
            </a:r>
            <a:r>
              <a:rPr dirty="0" sz="2950" spc="-10">
                <a:latin typeface="Trebuchet MS"/>
                <a:cs typeface="Trebuchet MS"/>
              </a:rPr>
              <a:t>арым- </a:t>
            </a:r>
            <a:r>
              <a:rPr dirty="0" sz="2950" spc="-30">
                <a:latin typeface="Microsoft Sans Serif"/>
                <a:cs typeface="Microsoft Sans Serif"/>
              </a:rPr>
              <a:t>қ</a:t>
            </a:r>
            <a:r>
              <a:rPr dirty="0" sz="2950" spc="-30">
                <a:latin typeface="Trebuchet MS"/>
                <a:cs typeface="Trebuchet MS"/>
              </a:rPr>
              <a:t>атынас</a:t>
            </a:r>
            <a:r>
              <a:rPr dirty="0" sz="2950" spc="-120">
                <a:latin typeface="Trebuchet MS"/>
                <a:cs typeface="Trebuchet MS"/>
              </a:rPr>
              <a:t> </a:t>
            </a:r>
            <a:r>
              <a:rPr dirty="0" sz="2950">
                <a:latin typeface="Trebuchet MS"/>
                <a:cs typeface="Trebuchet MS"/>
              </a:rPr>
              <a:t>«бірлескен</a:t>
            </a:r>
            <a:r>
              <a:rPr dirty="0" sz="2950" spc="-110">
                <a:latin typeface="Trebuchet MS"/>
                <a:cs typeface="Trebuchet MS"/>
              </a:rPr>
              <a:t> </a:t>
            </a:r>
            <a:r>
              <a:rPr dirty="0" sz="2950" spc="-30">
                <a:latin typeface="Microsoft Sans Serif"/>
                <a:cs typeface="Microsoft Sans Serif"/>
              </a:rPr>
              <a:t>құ</a:t>
            </a:r>
            <a:r>
              <a:rPr dirty="0" sz="2950" spc="-30">
                <a:latin typeface="Trebuchet MS"/>
                <a:cs typeface="Trebuchet MS"/>
              </a:rPr>
              <a:t>рылтайшы»</a:t>
            </a:r>
            <a:r>
              <a:rPr dirty="0" sz="2950" spc="-114">
                <a:latin typeface="Trebuchet MS"/>
                <a:cs typeface="Trebuchet MS"/>
              </a:rPr>
              <a:t> </a:t>
            </a:r>
            <a:r>
              <a:rPr dirty="0" sz="2950" spc="-70">
                <a:latin typeface="Microsoft Sans Serif"/>
                <a:cs typeface="Microsoft Sans Serif"/>
              </a:rPr>
              <a:t>қ</a:t>
            </a:r>
            <a:r>
              <a:rPr dirty="0" sz="2950" spc="-70">
                <a:latin typeface="Trebuchet MS"/>
                <a:cs typeface="Trebuchet MS"/>
              </a:rPr>
              <a:t>арым-</a:t>
            </a:r>
            <a:r>
              <a:rPr dirty="0" sz="2950" spc="-10">
                <a:latin typeface="Microsoft Sans Serif"/>
                <a:cs typeface="Microsoft Sans Serif"/>
              </a:rPr>
              <a:t>қ</a:t>
            </a:r>
            <a:r>
              <a:rPr dirty="0" sz="2950" spc="-10">
                <a:latin typeface="Trebuchet MS"/>
                <a:cs typeface="Trebuchet MS"/>
              </a:rPr>
              <a:t>атынас </a:t>
            </a:r>
            <a:r>
              <a:rPr dirty="0" sz="2950">
                <a:latin typeface="Trebuchet MS"/>
                <a:cs typeface="Trebuchet MS"/>
              </a:rPr>
              <a:t>болып</a:t>
            </a:r>
            <a:r>
              <a:rPr dirty="0" sz="2950" spc="-100">
                <a:latin typeface="Trebuchet MS"/>
                <a:cs typeface="Trebuchet MS"/>
              </a:rPr>
              <a:t> </a:t>
            </a:r>
            <a:r>
              <a:rPr dirty="0" sz="2950" spc="-10">
                <a:latin typeface="Trebuchet MS"/>
                <a:cs typeface="Trebuchet MS"/>
              </a:rPr>
              <a:t>табылады.</a:t>
            </a:r>
            <a:endParaRPr sz="2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7223" y="3163823"/>
              <a:ext cx="8299703" cy="49789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3592" y="3090672"/>
              <a:ext cx="8508492" cy="525170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56" y="868108"/>
            <a:ext cx="18230850" cy="1101090"/>
          </a:xfrm>
          <a:prstGeom prst="rect"/>
        </p:spPr>
        <p:txBody>
          <a:bodyPr wrap="square" lIns="0" tIns="122555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965"/>
              </a:spcBef>
            </a:pPr>
            <a:r>
              <a:rPr dirty="0" sz="3900"/>
              <a:t>Классикалық</a:t>
            </a:r>
            <a:r>
              <a:rPr dirty="0" sz="3900" spc="-120"/>
              <a:t> </a:t>
            </a:r>
            <a:r>
              <a:rPr dirty="0" sz="3900"/>
              <a:t>машиналық</a:t>
            </a:r>
            <a:r>
              <a:rPr dirty="0" sz="3900" spc="-114"/>
              <a:t> </a:t>
            </a:r>
            <a:r>
              <a:rPr dirty="0" sz="3900"/>
              <a:t>оқыту</a:t>
            </a:r>
            <a:r>
              <a:rPr dirty="0" sz="3900" spc="-114"/>
              <a:t> </a:t>
            </a:r>
            <a:r>
              <a:rPr dirty="0" sz="3900" spc="-10"/>
              <a:t>алгоритмдеріндегі</a:t>
            </a:r>
            <a:r>
              <a:rPr dirty="0" sz="3900" spc="-110"/>
              <a:t> </a:t>
            </a:r>
            <a:r>
              <a:rPr dirty="0" sz="3900"/>
              <a:t>мәтіндік</a:t>
            </a:r>
            <a:r>
              <a:rPr dirty="0" sz="3900" spc="-120"/>
              <a:t> </a:t>
            </a:r>
            <a:r>
              <a:rPr dirty="0" sz="3900" spc="-10"/>
              <a:t>мәліметтерді </a:t>
            </a:r>
            <a:r>
              <a:rPr dirty="0" sz="3900"/>
              <a:t>белгілеу</a:t>
            </a:r>
            <a:r>
              <a:rPr dirty="0" sz="3900" spc="-130"/>
              <a:t> </a:t>
            </a:r>
            <a:r>
              <a:rPr dirty="0" sz="3900" spc="-10"/>
              <a:t>түрлері</a:t>
            </a:r>
            <a:endParaRPr sz="3900"/>
          </a:p>
        </p:txBody>
      </p:sp>
      <p:sp>
        <p:nvSpPr>
          <p:cNvPr id="3" name="object 3" descr=""/>
          <p:cNvSpPr txBox="1"/>
          <p:nvPr/>
        </p:nvSpPr>
        <p:spPr>
          <a:xfrm>
            <a:off x="1043305" y="2205355"/>
            <a:ext cx="17484725" cy="500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7510" marR="147320" indent="-385445">
              <a:lnSpc>
                <a:spcPct val="100000"/>
              </a:lnSpc>
              <a:spcBef>
                <a:spcPts val="100"/>
              </a:spcBef>
              <a:buSzPct val="122222"/>
              <a:buFont typeface="Trebuchet MS"/>
              <a:buChar char="•"/>
              <a:tabLst>
                <a:tab pos="397510" algn="l"/>
              </a:tabLst>
            </a:pPr>
            <a:r>
              <a:rPr dirty="0" sz="3600" b="1">
                <a:latin typeface="Arial"/>
                <a:cs typeface="Arial"/>
              </a:rPr>
              <a:t>Тәуелділікті</a:t>
            </a:r>
            <a:r>
              <a:rPr dirty="0" sz="3600" spc="-1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талдау</a:t>
            </a:r>
            <a:r>
              <a:rPr dirty="0" sz="3600" spc="-1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аннотациясы:</a:t>
            </a:r>
            <a:r>
              <a:rPr dirty="0" sz="3600" spc="-105" b="1">
                <a:latin typeface="Arial"/>
                <a:cs typeface="Arial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Бұл</a:t>
            </a:r>
            <a:r>
              <a:rPr dirty="0" sz="3600" spc="-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аннотация</a:t>
            </a:r>
            <a:r>
              <a:rPr dirty="0" sz="3600" spc="-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ашады</a:t>
            </a:r>
            <a:r>
              <a:rPr dirty="0" sz="3600" spc="-6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негізгі</a:t>
            </a:r>
            <a:r>
              <a:rPr dirty="0" sz="3600" spc="-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сөз</a:t>
            </a:r>
            <a:r>
              <a:rPr dirty="0" sz="3600" spc="-6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(көбінесе етістік)</a:t>
            </a:r>
            <a:r>
              <a:rPr dirty="0" sz="3600" spc="-14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мен</a:t>
            </a:r>
            <a:r>
              <a:rPr dirty="0" sz="3600" spc="-13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оның</a:t>
            </a:r>
            <a:r>
              <a:rPr dirty="0" sz="3600" spc="-13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толықтауыш</a:t>
            </a:r>
            <a:r>
              <a:rPr dirty="0" sz="3600" spc="-13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немесе</a:t>
            </a:r>
            <a:r>
              <a:rPr dirty="0" sz="3600" spc="-135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пысықтауыш</a:t>
            </a:r>
            <a:r>
              <a:rPr dirty="0" sz="3600" spc="-13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арасындағы</a:t>
            </a:r>
            <a:r>
              <a:rPr dirty="0" sz="3600" spc="-13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тәуелділікті көрсететін</a:t>
            </a:r>
            <a:r>
              <a:rPr dirty="0" sz="3600" spc="-1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сөйлемдегі</a:t>
            </a:r>
            <a:r>
              <a:rPr dirty="0" sz="3600" spc="-1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сөздер</a:t>
            </a:r>
            <a:r>
              <a:rPr dirty="0" sz="3600" spc="-15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арасындағы</a:t>
            </a:r>
            <a:r>
              <a:rPr dirty="0" sz="3600" spc="-140">
                <a:latin typeface="Microsoft Sans Serif"/>
                <a:cs typeface="Microsoft Sans Serif"/>
              </a:rPr>
              <a:t> </a:t>
            </a:r>
            <a:r>
              <a:rPr dirty="0" sz="3600" spc="-55">
                <a:latin typeface="Microsoft Sans Serif"/>
                <a:cs typeface="Microsoft Sans Serif"/>
              </a:rPr>
              <a:t>грамматикалық</a:t>
            </a:r>
            <a:r>
              <a:rPr dirty="0" sz="3600" spc="-14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қатынастар.</a:t>
            </a:r>
            <a:endParaRPr sz="3600">
              <a:latin typeface="Microsoft Sans Serif"/>
              <a:cs typeface="Microsoft Sans Serif"/>
            </a:endParaRPr>
          </a:p>
          <a:p>
            <a:pPr marL="397510" marR="890905" indent="-385445">
              <a:lnSpc>
                <a:spcPct val="100000"/>
              </a:lnSpc>
              <a:spcBef>
                <a:spcPts val="100"/>
              </a:spcBef>
              <a:buSzPct val="122222"/>
              <a:buFont typeface="Trebuchet MS"/>
              <a:buChar char="•"/>
              <a:tabLst>
                <a:tab pos="397510" algn="l"/>
              </a:tabLst>
            </a:pPr>
            <a:r>
              <a:rPr dirty="0" sz="3600" b="1">
                <a:latin typeface="Arial"/>
                <a:cs typeface="Arial"/>
              </a:rPr>
              <a:t>Мәтін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сегментінің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аннотациясы:</a:t>
            </a:r>
            <a:r>
              <a:rPr dirty="0" sz="3600" spc="-120" b="1">
                <a:latin typeface="Arial"/>
                <a:cs typeface="Arial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бұл</a:t>
            </a:r>
            <a:r>
              <a:rPr dirty="0" sz="3600" spc="-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мәтінді</a:t>
            </a:r>
            <a:r>
              <a:rPr dirty="0" sz="3600" spc="-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сөйлемдер,</a:t>
            </a:r>
            <a:r>
              <a:rPr dirty="0" sz="3600" spc="-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абзацтар</a:t>
            </a:r>
            <a:r>
              <a:rPr dirty="0" sz="3600" spc="-8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немесе </a:t>
            </a:r>
            <a:r>
              <a:rPr dirty="0" sz="3600" spc="-65">
                <a:latin typeface="Microsoft Sans Serif"/>
                <a:cs typeface="Microsoft Sans Serif"/>
              </a:rPr>
              <a:t>тақырыптық</a:t>
            </a:r>
            <a:r>
              <a:rPr dirty="0" sz="3600" spc="-13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бөлімдер</a:t>
            </a:r>
            <a:r>
              <a:rPr dirty="0" sz="3600" spc="-125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сияқты</a:t>
            </a:r>
            <a:r>
              <a:rPr dirty="0" sz="3600" spc="-125">
                <a:latin typeface="Microsoft Sans Serif"/>
                <a:cs typeface="Microsoft Sans Serif"/>
              </a:rPr>
              <a:t> </a:t>
            </a:r>
            <a:r>
              <a:rPr dirty="0" sz="3600" spc="-45">
                <a:latin typeface="Microsoft Sans Serif"/>
                <a:cs typeface="Microsoft Sans Serif"/>
              </a:rPr>
              <a:t>логикалық</a:t>
            </a:r>
            <a:r>
              <a:rPr dirty="0" sz="3600" spc="-1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бірліктерге</a:t>
            </a:r>
            <a:r>
              <a:rPr dirty="0" sz="3600" spc="-1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бөлуді</a:t>
            </a:r>
            <a:r>
              <a:rPr dirty="0" sz="3600" spc="-13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қамтиды.</a:t>
            </a:r>
            <a:endParaRPr sz="3600">
              <a:latin typeface="Microsoft Sans Serif"/>
              <a:cs typeface="Microsoft Sans Serif"/>
            </a:endParaRPr>
          </a:p>
          <a:p>
            <a:pPr marL="397510" marR="864869" indent="-385445">
              <a:lnSpc>
                <a:spcPct val="100000"/>
              </a:lnSpc>
              <a:spcBef>
                <a:spcPts val="100"/>
              </a:spcBef>
              <a:buSzPct val="122222"/>
              <a:buFont typeface="Trebuchet MS"/>
              <a:buChar char="•"/>
              <a:tabLst>
                <a:tab pos="397510" algn="l"/>
              </a:tabLst>
            </a:pPr>
            <a:r>
              <a:rPr dirty="0" sz="3600" b="1">
                <a:latin typeface="Arial"/>
                <a:cs typeface="Arial"/>
              </a:rPr>
              <a:t>Ниет</a:t>
            </a:r>
            <a:r>
              <a:rPr dirty="0" sz="3600" spc="-9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аннотациясы:</a:t>
            </a:r>
            <a:r>
              <a:rPr dirty="0" sz="3600" spc="-85" b="1">
                <a:latin typeface="Arial"/>
                <a:cs typeface="Arial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бұл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ақпарат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сұрауы,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-50">
                <a:latin typeface="Microsoft Sans Serif"/>
                <a:cs typeface="Microsoft Sans Serif"/>
              </a:rPr>
              <a:t>қызметтерге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сұрау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немесе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шағым </a:t>
            </a:r>
            <a:r>
              <a:rPr dirty="0" sz="3600" spc="-30">
                <a:latin typeface="Microsoft Sans Serif"/>
                <a:cs typeface="Microsoft Sans Serif"/>
              </a:rPr>
              <a:t>сияқты</a:t>
            </a:r>
            <a:r>
              <a:rPr dirty="0" sz="3600" spc="-1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сөйлемнің</a:t>
            </a:r>
            <a:r>
              <a:rPr dirty="0" sz="3600" spc="-1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немесе</a:t>
            </a:r>
            <a:r>
              <a:rPr dirty="0" sz="3600" spc="-16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мәтіннің</a:t>
            </a:r>
            <a:r>
              <a:rPr dirty="0" sz="3600" spc="-15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ниетін</a:t>
            </a:r>
            <a:r>
              <a:rPr dirty="0" sz="3600" spc="-16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көрсетеді.</a:t>
            </a:r>
            <a:endParaRPr sz="3600">
              <a:latin typeface="Microsoft Sans Serif"/>
              <a:cs typeface="Microsoft Sans Serif"/>
            </a:endParaRPr>
          </a:p>
          <a:p>
            <a:pPr marL="397510" marR="5080" indent="-385445">
              <a:lnSpc>
                <a:spcPct val="100000"/>
              </a:lnSpc>
              <a:spcBef>
                <a:spcPts val="100"/>
              </a:spcBef>
              <a:buSzPct val="122222"/>
              <a:buFont typeface="Trebuchet MS"/>
              <a:buChar char="•"/>
              <a:tabLst>
                <a:tab pos="397510" algn="l"/>
              </a:tabLst>
            </a:pPr>
            <a:r>
              <a:rPr dirty="0" sz="3600" b="1">
                <a:latin typeface="Arial"/>
                <a:cs typeface="Arial"/>
              </a:rPr>
              <a:t>Аударма</a:t>
            </a:r>
            <a:r>
              <a:rPr dirty="0" sz="3600" spc="-12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аннотациясы:</a:t>
            </a:r>
            <a:r>
              <a:rPr dirty="0" sz="3600" spc="-114" b="1">
                <a:latin typeface="Arial"/>
                <a:cs typeface="Arial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Мәтінді</a:t>
            </a:r>
            <a:r>
              <a:rPr dirty="0" sz="3600" spc="-7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бір</a:t>
            </a:r>
            <a:r>
              <a:rPr dirty="0" sz="3600" spc="-7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тілден</a:t>
            </a:r>
            <a:r>
              <a:rPr dirty="0" sz="3600" spc="-7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екінші</a:t>
            </a:r>
            <a:r>
              <a:rPr dirty="0" sz="3600" spc="-7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тілге</a:t>
            </a:r>
            <a:r>
              <a:rPr dirty="0" sz="3600" spc="-75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машиналық</a:t>
            </a:r>
            <a:r>
              <a:rPr dirty="0" sz="3600" spc="-7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аудару</a:t>
            </a:r>
            <a:r>
              <a:rPr dirty="0" sz="3600" spc="-7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үшін </a:t>
            </a:r>
            <a:r>
              <a:rPr dirty="0" sz="3600">
                <a:latin typeface="Microsoft Sans Serif"/>
                <a:cs typeface="Microsoft Sans Serif"/>
              </a:rPr>
              <a:t>әрбір</a:t>
            </a:r>
            <a:r>
              <a:rPr dirty="0" sz="3600" spc="-1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мәтін</a:t>
            </a:r>
            <a:r>
              <a:rPr dirty="0" sz="3600" spc="-1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сегменті</a:t>
            </a:r>
            <a:r>
              <a:rPr dirty="0" sz="3600" spc="-1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сәйкес</a:t>
            </a:r>
            <a:r>
              <a:rPr dirty="0" sz="3600" spc="-1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аудармамен</a:t>
            </a:r>
            <a:r>
              <a:rPr dirty="0" sz="3600" spc="-16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синхрондалады.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6052" y="7773923"/>
              <a:ext cx="10843260" cy="256946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LLM</a:t>
            </a:r>
            <a:r>
              <a:rPr dirty="0" spc="-135"/>
              <a:t> </a:t>
            </a:r>
            <a:r>
              <a:rPr dirty="0"/>
              <a:t>когерентті</a:t>
            </a:r>
            <a:r>
              <a:rPr dirty="0" spc="-130"/>
              <a:t> </a:t>
            </a:r>
            <a:r>
              <a:rPr dirty="0"/>
              <a:t>мәтінді</a:t>
            </a:r>
            <a:r>
              <a:rPr dirty="0" spc="-130"/>
              <a:t> </a:t>
            </a:r>
            <a:r>
              <a:rPr dirty="0"/>
              <a:t>қалай</a:t>
            </a:r>
            <a:r>
              <a:rPr dirty="0" spc="-130"/>
              <a:t> </a:t>
            </a:r>
            <a:r>
              <a:rPr dirty="0" spc="-10"/>
              <a:t>жасайды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8086" y="2346642"/>
            <a:ext cx="18932525" cy="566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>
                <a:latin typeface="Trebuchet MS"/>
                <a:cs typeface="Trebuchet MS"/>
              </a:rPr>
              <a:t>Тілдік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модельді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4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принципі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арапайым: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йлемдегі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келесі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зді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болжау.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Біз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кіл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интернетті</a:t>
            </a:r>
            <a:r>
              <a:rPr dirty="0" sz="3050" spc="-7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сканерлеп,</a:t>
            </a:r>
            <a:endParaRPr sz="3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050">
                <a:latin typeface="Trebuchet MS"/>
                <a:cs typeface="Trebuchet MS"/>
              </a:rPr>
              <a:t>«GigaChat</a:t>
            </a:r>
            <a:r>
              <a:rPr dirty="0" sz="3050" spc="-10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пайдаланылады»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деген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тіркесіні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2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рбір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данасын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тапты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20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делік.</a:t>
            </a:r>
            <a:endParaRPr sz="3050">
              <a:latin typeface="Trebuchet MS"/>
              <a:cs typeface="Trebuchet MS"/>
            </a:endParaRPr>
          </a:p>
          <a:p>
            <a:pPr marL="12700" marR="824865">
              <a:lnSpc>
                <a:spcPct val="100000"/>
              </a:lnSpc>
              <a:spcBef>
                <a:spcPts val="95"/>
              </a:spcBef>
            </a:pP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рі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25">
                <a:latin typeface="Microsoft Sans Serif"/>
                <a:cs typeface="Microsoft Sans Serif"/>
              </a:rPr>
              <a:t>қ</a:t>
            </a:r>
            <a:r>
              <a:rPr dirty="0" sz="3050" spc="-25">
                <a:latin typeface="Trebuchet MS"/>
                <a:cs typeface="Trebuchet MS"/>
              </a:rPr>
              <a:t>арай,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біз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«GigaChat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пайдаланылады»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жолынан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кейінгі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барлы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2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здерді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алып,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рбір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пайда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болу ы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тималды</a:t>
            </a:r>
            <a:r>
              <a:rPr dirty="0" sz="3050" spc="-20">
                <a:latin typeface="Microsoft Sans Serif"/>
                <a:cs typeface="Microsoft Sans Serif"/>
              </a:rPr>
              <a:t>ғ</a:t>
            </a:r>
            <a:r>
              <a:rPr dirty="0" sz="3050" spc="-20">
                <a:latin typeface="Trebuchet MS"/>
                <a:cs typeface="Trebuchet MS"/>
              </a:rPr>
              <a:t>ын</a:t>
            </a:r>
            <a:r>
              <a:rPr dirty="0" sz="3050" spc="-17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есептедік.</a:t>
            </a:r>
            <a:endParaRPr sz="3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3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050">
                <a:latin typeface="Trebuchet MS"/>
                <a:cs typeface="Trebuchet MS"/>
              </a:rPr>
              <a:t>GigaChat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шін</a:t>
            </a:r>
            <a:r>
              <a:rPr dirty="0" sz="3050" spc="-5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пайдаланылады</a:t>
            </a:r>
            <a:endParaRPr sz="3050">
              <a:latin typeface="Trebuchet MS"/>
              <a:cs typeface="Trebuchet MS"/>
            </a:endParaRPr>
          </a:p>
          <a:p>
            <a:pPr marL="12700" marR="1264920">
              <a:lnSpc>
                <a:spcPct val="100000"/>
              </a:lnSpc>
              <a:spcBef>
                <a:spcPts val="95"/>
              </a:spcBef>
            </a:pPr>
            <a:r>
              <a:rPr dirty="0" sz="3050" spc="-20">
                <a:latin typeface="Trebuchet MS"/>
                <a:cs typeface="Trebuchet MS"/>
              </a:rPr>
              <a:t>+бизнес10%маркетинг10%</a:t>
            </a:r>
            <a:r>
              <a:rPr dirty="0" sz="3050" spc="-20">
                <a:latin typeface="Microsoft Sans Serif"/>
                <a:cs typeface="Microsoft Sans Serif"/>
              </a:rPr>
              <a:t>ұ</a:t>
            </a:r>
            <a:r>
              <a:rPr dirty="0" sz="3050" spc="-20">
                <a:latin typeface="Trebuchet MS"/>
                <a:cs typeface="Trebuchet MS"/>
              </a:rPr>
              <a:t>рпа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10%SEO10%жазу10%жасау10%дамыту10%іздеу10%</a:t>
            </a:r>
            <a:r>
              <a:rPr dirty="0" sz="3050" spc="5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Бізді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16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жа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дайда</a:t>
            </a:r>
            <a:r>
              <a:rPr dirty="0" sz="3050" spc="5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AI </a:t>
            </a:r>
            <a:r>
              <a:rPr dirty="0" sz="3050">
                <a:latin typeface="Trebuchet MS"/>
                <a:cs typeface="Trebuchet MS"/>
              </a:rPr>
              <a:t>"бизнес"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зін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осуы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мкін.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</a:t>
            </a:r>
            <a:r>
              <a:rPr dirty="0" sz="3050">
                <a:latin typeface="Microsoft Sans Serif"/>
                <a:cs typeface="Microsoft Sans Serif"/>
              </a:rPr>
              <a:t>ұ</a:t>
            </a:r>
            <a:r>
              <a:rPr dirty="0" sz="3050">
                <a:latin typeface="Trebuchet MS"/>
                <a:cs typeface="Trebuchet MS"/>
              </a:rPr>
              <a:t>л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тіркесі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"GigaChat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бизнес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шін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пайдаланылады"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болады.</a:t>
            </a:r>
            <a:endParaRPr sz="3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050">
                <a:latin typeface="Trebuchet MS"/>
                <a:cs typeface="Trebuchet MS"/>
              </a:rPr>
              <a:t>Параметрлер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мен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ұ</a:t>
            </a:r>
            <a:r>
              <a:rPr dirty="0" sz="3050">
                <a:latin typeface="Trebuchet MS"/>
                <a:cs typeface="Trebuchet MS"/>
              </a:rPr>
              <a:t>рау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байланысты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AI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бас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а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жал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асын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та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Trebuchet MS"/>
                <a:cs typeface="Trebuchet MS"/>
              </a:rPr>
              <a:t>дауы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м</a:t>
            </a:r>
            <a:r>
              <a:rPr dirty="0" sz="3050" spc="-10">
                <a:latin typeface="Microsoft Sans Serif"/>
                <a:cs typeface="Microsoft Sans Serif"/>
              </a:rPr>
              <a:t>ү</a:t>
            </a:r>
            <a:r>
              <a:rPr dirty="0" sz="3050" spc="-10">
                <a:latin typeface="Trebuchet MS"/>
                <a:cs typeface="Trebuchet MS"/>
              </a:rPr>
              <a:t>мкін.</a:t>
            </a:r>
            <a:endParaRPr sz="3050">
              <a:latin typeface="Trebuchet MS"/>
              <a:cs typeface="Trebuchet MS"/>
            </a:endParaRPr>
          </a:p>
          <a:p>
            <a:pPr marL="12700" marR="450850">
              <a:lnSpc>
                <a:spcPct val="100000"/>
              </a:lnSpc>
              <a:spcBef>
                <a:spcPts val="95"/>
              </a:spcBef>
            </a:pPr>
            <a:r>
              <a:rPr dirty="0" sz="3050">
                <a:latin typeface="Trebuchet MS"/>
                <a:cs typeface="Trebuchet MS"/>
              </a:rPr>
              <a:t>Мысалы,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"GigaChat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 spc="-10">
                <a:latin typeface="Microsoft Sans Serif"/>
                <a:cs typeface="Microsoft Sans Serif"/>
              </a:rPr>
              <a:t>ұ</a:t>
            </a:r>
            <a:r>
              <a:rPr dirty="0" sz="3050" spc="-10">
                <a:latin typeface="Trebuchet MS"/>
                <a:cs typeface="Trebuchet MS"/>
              </a:rPr>
              <a:t>рпа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6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шін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пайдаланылады"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деген</a:t>
            </a:r>
            <a:r>
              <a:rPr dirty="0" sz="3050" spc="-5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пайда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болуы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мкін.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Содан</a:t>
            </a:r>
            <a:r>
              <a:rPr dirty="0" sz="3050" spc="-5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кейін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AI</a:t>
            </a:r>
            <a:r>
              <a:rPr dirty="0" sz="3050" spc="-5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осымен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ұ</a:t>
            </a:r>
            <a:r>
              <a:rPr dirty="0" sz="3050">
                <a:latin typeface="Trebuchet MS"/>
                <a:cs typeface="Trebuchet MS"/>
              </a:rPr>
              <a:t>мыс</a:t>
            </a:r>
            <a:r>
              <a:rPr dirty="0" sz="3050" spc="-8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істейді: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ол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«суреттерді»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осуы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мкін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не</a:t>
            </a:r>
            <a:r>
              <a:rPr dirty="0" sz="3050" spc="-8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н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тиже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«GigaChat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кескіндерді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жасау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ү</a:t>
            </a:r>
            <a:r>
              <a:rPr dirty="0" sz="3050" spc="-20">
                <a:latin typeface="Trebuchet MS"/>
                <a:cs typeface="Trebuchet MS"/>
              </a:rPr>
              <a:t>шін </a:t>
            </a:r>
            <a:r>
              <a:rPr dirty="0" sz="3050">
                <a:latin typeface="Trebuchet MS"/>
                <a:cs typeface="Trebuchet MS"/>
              </a:rPr>
              <a:t>пайдаланылады»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сия</a:t>
            </a:r>
            <a:r>
              <a:rPr dirty="0" sz="3050" spc="-25">
                <a:latin typeface="Microsoft Sans Serif"/>
                <a:cs typeface="Microsoft Sans Serif"/>
              </a:rPr>
              <a:t>қ</a:t>
            </a:r>
            <a:r>
              <a:rPr dirty="0" sz="3050" spc="-25">
                <a:latin typeface="Trebuchet MS"/>
                <a:cs typeface="Trebuchet MS"/>
              </a:rPr>
              <a:t>ты</a:t>
            </a:r>
            <a:r>
              <a:rPr dirty="0" sz="3050" spc="-13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к</a:t>
            </a:r>
            <a:r>
              <a:rPr dirty="0" sz="3050" spc="-10">
                <a:latin typeface="Microsoft Sans Serif"/>
                <a:cs typeface="Microsoft Sans Serif"/>
              </a:rPr>
              <a:t>ө</a:t>
            </a:r>
            <a:r>
              <a:rPr dirty="0" sz="3050" spc="-10">
                <a:latin typeface="Trebuchet MS"/>
                <a:cs typeface="Trebuchet MS"/>
              </a:rPr>
              <a:t>рінеді.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50"/>
              <a:t>Үлкен</a:t>
            </a:r>
            <a:r>
              <a:rPr dirty="0" sz="4750" spc="-60"/>
              <a:t> </a:t>
            </a:r>
            <a:r>
              <a:rPr dirty="0" sz="4750"/>
              <a:t>тіл</a:t>
            </a:r>
            <a:r>
              <a:rPr dirty="0" sz="4750" spc="-60"/>
              <a:t> </a:t>
            </a:r>
            <a:r>
              <a:rPr dirty="0" sz="4750"/>
              <a:t>үлгілері</a:t>
            </a:r>
            <a:r>
              <a:rPr dirty="0" sz="4750" spc="-55"/>
              <a:t> </a:t>
            </a:r>
            <a:r>
              <a:rPr dirty="0" sz="4750"/>
              <a:t>үшін</a:t>
            </a:r>
            <a:r>
              <a:rPr dirty="0" sz="4750" spc="-55"/>
              <a:t> </a:t>
            </a:r>
            <a:r>
              <a:rPr dirty="0" sz="4750"/>
              <a:t>мәтіндік</a:t>
            </a:r>
            <a:r>
              <a:rPr dirty="0" sz="4750" spc="-60"/>
              <a:t> </a:t>
            </a:r>
            <a:r>
              <a:rPr dirty="0" sz="4750"/>
              <a:t>деректерді</a:t>
            </a:r>
            <a:r>
              <a:rPr dirty="0" sz="4750" spc="-55"/>
              <a:t> </a:t>
            </a:r>
            <a:r>
              <a:rPr dirty="0" sz="4750" spc="-10"/>
              <a:t>таңбалау</a:t>
            </a:r>
            <a:endParaRPr sz="475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304070"/>
            <a:ext cx="17801590" cy="4137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514984" marR="5080" indent="-502920">
              <a:lnSpc>
                <a:spcPct val="100000"/>
              </a:lnSpc>
              <a:spcBef>
                <a:spcPts val="105"/>
              </a:spcBef>
              <a:buSzPct val="122727"/>
              <a:buChar char="•"/>
              <a:tabLst>
                <a:tab pos="514984" algn="l"/>
              </a:tabLst>
            </a:pPr>
            <a:r>
              <a:rPr dirty="0" sz="4400" spc="-25">
                <a:latin typeface="Microsoft Sans Serif"/>
                <a:cs typeface="Microsoft Sans Serif"/>
              </a:rPr>
              <a:t>Трансформатор</a:t>
            </a:r>
            <a:r>
              <a:rPr dirty="0" sz="4400" spc="-175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архитектуралары,</a:t>
            </a:r>
            <a:r>
              <a:rPr dirty="0" sz="4400" spc="-15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соның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ішінде</a:t>
            </a:r>
            <a:r>
              <a:rPr dirty="0" sz="4400" spc="-17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үлкен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тіл</a:t>
            </a:r>
            <a:r>
              <a:rPr dirty="0" sz="4400" spc="-15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үлгілері </a:t>
            </a:r>
            <a:r>
              <a:rPr dirty="0" sz="4400">
                <a:latin typeface="Microsoft Sans Serif"/>
                <a:cs typeface="Microsoft Sans Serif"/>
              </a:rPr>
              <a:t>(LLM),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әдетте</a:t>
            </a:r>
            <a:r>
              <a:rPr dirty="0" sz="4400" spc="-180">
                <a:latin typeface="Microsoft Sans Serif"/>
                <a:cs typeface="Microsoft Sans Serif"/>
              </a:rPr>
              <a:t> </a:t>
            </a:r>
            <a:r>
              <a:rPr dirty="0" sz="4400" spc="-45">
                <a:latin typeface="Microsoft Sans Serif"/>
                <a:cs typeface="Microsoft Sans Serif"/>
              </a:rPr>
              <a:t>мәтіндік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аннотацияларды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дәстүрлі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 spc="-40">
                <a:latin typeface="Microsoft Sans Serif"/>
                <a:cs typeface="Microsoft Sans Serif"/>
              </a:rPr>
              <a:t>бақыланатын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оқу </a:t>
            </a:r>
            <a:r>
              <a:rPr dirty="0" sz="4400">
                <a:latin typeface="Microsoft Sans Serif"/>
                <a:cs typeface="Microsoft Sans Serif"/>
              </a:rPr>
              <a:t>үлгілері</a:t>
            </a:r>
            <a:r>
              <a:rPr dirty="0" sz="4400" spc="-210">
                <a:latin typeface="Microsoft Sans Serif"/>
                <a:cs typeface="Microsoft Sans Serif"/>
              </a:rPr>
              <a:t> </a:t>
            </a:r>
            <a:r>
              <a:rPr dirty="0" sz="4400" spc="-45">
                <a:latin typeface="Microsoft Sans Serif"/>
                <a:cs typeface="Microsoft Sans Serif"/>
              </a:rPr>
              <a:t>сияқты</a:t>
            </a:r>
            <a:r>
              <a:rPr dirty="0" sz="4400" spc="-21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пайдаланбайды.</a:t>
            </a:r>
            <a:endParaRPr sz="4400">
              <a:latin typeface="Microsoft Sans Serif"/>
              <a:cs typeface="Microsoft Sans Serif"/>
            </a:endParaRPr>
          </a:p>
          <a:p>
            <a:pPr marL="514984" marR="1033144" indent="-502920">
              <a:lnSpc>
                <a:spcPct val="100000"/>
              </a:lnSpc>
              <a:spcBef>
                <a:spcPts val="685"/>
              </a:spcBef>
              <a:buSzPct val="122727"/>
              <a:buChar char="•"/>
              <a:tabLst>
                <a:tab pos="514984" algn="l"/>
              </a:tabLst>
            </a:pPr>
            <a:r>
              <a:rPr dirty="0" sz="4400" spc="-75">
                <a:latin typeface="Microsoft Sans Serif"/>
                <a:cs typeface="Microsoft Sans Serif"/>
              </a:rPr>
              <a:t>Дегенмен,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олар</a:t>
            </a:r>
            <a:r>
              <a:rPr dirty="0" sz="4400" spc="-175">
                <a:latin typeface="Microsoft Sans Serif"/>
                <a:cs typeface="Microsoft Sans Serif"/>
              </a:rPr>
              <a:t> </a:t>
            </a:r>
            <a:r>
              <a:rPr dirty="0" sz="4400" spc="-85">
                <a:latin typeface="Microsoft Sans Serif"/>
                <a:cs typeface="Microsoft Sans Serif"/>
              </a:rPr>
              <a:t>оқу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 spc="-55">
                <a:latin typeface="Microsoft Sans Serif"/>
                <a:cs typeface="Microsoft Sans Serif"/>
              </a:rPr>
              <a:t>мақсаттары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мен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міндеттеріне</a:t>
            </a:r>
            <a:r>
              <a:rPr dirty="0" sz="4400" spc="-17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байланысты </a:t>
            </a:r>
            <a:r>
              <a:rPr dirty="0" sz="4400">
                <a:latin typeface="Microsoft Sans Serif"/>
                <a:cs typeface="Microsoft Sans Serif"/>
              </a:rPr>
              <a:t>әртүрлі</a:t>
            </a:r>
            <a:r>
              <a:rPr dirty="0" sz="4400" spc="-210">
                <a:latin typeface="Microsoft Sans Serif"/>
                <a:cs typeface="Microsoft Sans Serif"/>
              </a:rPr>
              <a:t> </a:t>
            </a:r>
            <a:r>
              <a:rPr dirty="0" sz="4400" spc="-20">
                <a:latin typeface="Microsoft Sans Serif"/>
                <a:cs typeface="Microsoft Sans Serif"/>
              </a:rPr>
              <a:t>дәрежеде</a:t>
            </a:r>
            <a:r>
              <a:rPr dirty="0" sz="4400" spc="-22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жасырын</a:t>
            </a:r>
            <a:r>
              <a:rPr dirty="0" sz="4400" spc="-21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немесе</a:t>
            </a:r>
            <a:r>
              <a:rPr dirty="0" sz="4400" spc="-225">
                <a:latin typeface="Microsoft Sans Serif"/>
                <a:cs typeface="Microsoft Sans Serif"/>
              </a:rPr>
              <a:t> </a:t>
            </a:r>
            <a:r>
              <a:rPr dirty="0" sz="4400" spc="-65">
                <a:latin typeface="Microsoft Sans Serif"/>
                <a:cs typeface="Microsoft Sans Serif"/>
              </a:rPr>
              <a:t>айқын</a:t>
            </a:r>
            <a:r>
              <a:rPr dirty="0" sz="4400" spc="-210">
                <a:latin typeface="Microsoft Sans Serif"/>
                <a:cs typeface="Microsoft Sans Serif"/>
              </a:rPr>
              <a:t> </a:t>
            </a:r>
            <a:r>
              <a:rPr dirty="0" sz="4400" spc="-20">
                <a:latin typeface="Microsoft Sans Serif"/>
                <a:cs typeface="Microsoft Sans Serif"/>
              </a:rPr>
              <a:t>аннотацияларға</a:t>
            </a:r>
            <a:r>
              <a:rPr dirty="0" sz="4400" spc="-225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ие </a:t>
            </a:r>
            <a:r>
              <a:rPr dirty="0" sz="4400">
                <a:latin typeface="Microsoft Sans Serif"/>
                <a:cs typeface="Microsoft Sans Serif"/>
              </a:rPr>
              <a:t>болуы</a:t>
            </a:r>
            <a:r>
              <a:rPr dirty="0" sz="4400" spc="-185">
                <a:latin typeface="Microsoft Sans Serif"/>
                <a:cs typeface="Microsoft Sans Serif"/>
              </a:rPr>
              <a:t> </a:t>
            </a:r>
            <a:r>
              <a:rPr dirty="0" sz="4400" spc="-75">
                <a:latin typeface="Microsoft Sans Serif"/>
                <a:cs typeface="Microsoft Sans Serif"/>
              </a:rPr>
              <a:t>мүмкін</a:t>
            </a:r>
            <a:r>
              <a:rPr dirty="0" sz="4400" spc="-19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үлкен</a:t>
            </a:r>
            <a:r>
              <a:rPr dirty="0" sz="4400" spc="-185">
                <a:latin typeface="Microsoft Sans Serif"/>
                <a:cs typeface="Microsoft Sans Serif"/>
              </a:rPr>
              <a:t> </a:t>
            </a:r>
            <a:r>
              <a:rPr dirty="0" sz="4400" spc="-45">
                <a:latin typeface="Microsoft Sans Serif"/>
                <a:cs typeface="Microsoft Sans Serif"/>
              </a:rPr>
              <a:t>көлемдегі</a:t>
            </a:r>
            <a:r>
              <a:rPr dirty="0" sz="4400" spc="-185">
                <a:latin typeface="Microsoft Sans Serif"/>
                <a:cs typeface="Microsoft Sans Serif"/>
              </a:rPr>
              <a:t> </a:t>
            </a:r>
            <a:r>
              <a:rPr dirty="0" sz="4400" spc="-35">
                <a:latin typeface="Microsoft Sans Serif"/>
                <a:cs typeface="Microsoft Sans Serif"/>
              </a:rPr>
              <a:t>деректерді</a:t>
            </a:r>
            <a:r>
              <a:rPr dirty="0" sz="4400" spc="-180">
                <a:latin typeface="Microsoft Sans Serif"/>
                <a:cs typeface="Microsoft Sans Serif"/>
              </a:rPr>
              <a:t> </a:t>
            </a:r>
            <a:r>
              <a:rPr dirty="0" sz="4400" spc="-105">
                <a:latin typeface="Microsoft Sans Serif"/>
                <a:cs typeface="Microsoft Sans Serif"/>
              </a:rPr>
              <a:t>қажет</a:t>
            </a:r>
            <a:r>
              <a:rPr dirty="0" sz="4400" spc="-19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етеді.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0"/>
              <a:t>Келесі</a:t>
            </a:r>
            <a:r>
              <a:rPr dirty="0" sz="5500" spc="-150"/>
              <a:t> </a:t>
            </a:r>
            <a:r>
              <a:rPr dirty="0" sz="5500"/>
              <a:t>сөздің,</a:t>
            </a:r>
            <a:r>
              <a:rPr dirty="0" sz="5500" spc="-150"/>
              <a:t> </a:t>
            </a:r>
            <a:r>
              <a:rPr dirty="0" sz="5500"/>
              <a:t>кесіндінің,</a:t>
            </a:r>
            <a:r>
              <a:rPr dirty="0" sz="5500" spc="-145"/>
              <a:t> </a:t>
            </a:r>
            <a:r>
              <a:rPr dirty="0" sz="5500"/>
              <a:t>бөлімнің</a:t>
            </a:r>
            <a:r>
              <a:rPr dirty="0" sz="5500" spc="-155"/>
              <a:t> </a:t>
            </a:r>
            <a:r>
              <a:rPr dirty="0" sz="5500" spc="-10"/>
              <a:t>болжамы</a:t>
            </a:r>
            <a:endParaRPr sz="5500"/>
          </a:p>
        </p:txBody>
      </p:sp>
      <p:grpSp>
        <p:nvGrpSpPr>
          <p:cNvPr id="3" name="object 3" descr=""/>
          <p:cNvGrpSpPr/>
          <p:nvPr/>
        </p:nvGrpSpPr>
        <p:grpSpPr>
          <a:xfrm>
            <a:off x="5061203" y="3046476"/>
            <a:ext cx="10273665" cy="6022975"/>
            <a:chOff x="5061203" y="3046476"/>
            <a:chExt cx="10273665" cy="60229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1203" y="3046476"/>
              <a:ext cx="10273284" cy="599541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374981" y="8463927"/>
              <a:ext cx="7204709" cy="605790"/>
            </a:xfrm>
            <a:custGeom>
              <a:avLst/>
              <a:gdLst/>
              <a:ahLst/>
              <a:cxnLst/>
              <a:rect l="l" t="t" r="r" b="b"/>
              <a:pathLst>
                <a:path w="7204709" h="605790">
                  <a:moveTo>
                    <a:pt x="3035731" y="0"/>
                  </a:moveTo>
                  <a:lnTo>
                    <a:pt x="0" y="0"/>
                  </a:lnTo>
                  <a:lnTo>
                    <a:pt x="0" y="605167"/>
                  </a:lnTo>
                  <a:lnTo>
                    <a:pt x="3035731" y="605167"/>
                  </a:lnTo>
                  <a:lnTo>
                    <a:pt x="3035731" y="0"/>
                  </a:lnTo>
                  <a:close/>
                </a:path>
                <a:path w="7204709" h="605790">
                  <a:moveTo>
                    <a:pt x="7204138" y="0"/>
                  </a:moveTo>
                  <a:lnTo>
                    <a:pt x="4168419" y="0"/>
                  </a:lnTo>
                  <a:lnTo>
                    <a:pt x="4168419" y="605167"/>
                  </a:lnTo>
                  <a:lnTo>
                    <a:pt x="7204138" y="605167"/>
                  </a:lnTo>
                  <a:lnTo>
                    <a:pt x="7204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332816" y="8312187"/>
            <a:ext cx="33909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предыдущий</a:t>
            </a:r>
            <a:r>
              <a:rPr dirty="0" sz="2700" spc="-6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отрезок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55350" y="8312187"/>
            <a:ext cx="27082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текущий</a:t>
            </a:r>
            <a:r>
              <a:rPr dirty="0" sz="2700" spc="-4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отрезок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Үлкен</a:t>
            </a:r>
            <a:r>
              <a:rPr dirty="0" sz="7000" spc="-50"/>
              <a:t> </a:t>
            </a:r>
            <a:r>
              <a:rPr dirty="0" sz="7000"/>
              <a:t>тіл</a:t>
            </a:r>
            <a:r>
              <a:rPr dirty="0" sz="7000" spc="-55"/>
              <a:t> </a:t>
            </a:r>
            <a:r>
              <a:rPr dirty="0" sz="7000" spc="-10"/>
              <a:t>үлгілері</a:t>
            </a:r>
            <a:endParaRPr sz="70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8308" y="2923032"/>
              <a:ext cx="11161776" cy="628192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948283"/>
            <a:ext cx="14222094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Табиғи</a:t>
            </a:r>
            <a:r>
              <a:rPr dirty="0" sz="4800" spc="-160"/>
              <a:t> </a:t>
            </a:r>
            <a:r>
              <a:rPr dirty="0" sz="4800"/>
              <a:t>тілді</a:t>
            </a:r>
            <a:r>
              <a:rPr dirty="0" sz="4800" spc="-155"/>
              <a:t> </a:t>
            </a:r>
            <a:r>
              <a:rPr dirty="0" sz="4800"/>
              <a:t>өңдеудің</a:t>
            </a:r>
            <a:r>
              <a:rPr dirty="0" sz="4800" spc="-155"/>
              <a:t> </a:t>
            </a:r>
            <a:r>
              <a:rPr dirty="0" sz="4800"/>
              <a:t>негізгі</a:t>
            </a:r>
            <a:r>
              <a:rPr dirty="0" sz="4800" spc="-160"/>
              <a:t> </a:t>
            </a:r>
            <a:r>
              <a:rPr dirty="0" sz="4800"/>
              <a:t>принциптері</a:t>
            </a:r>
            <a:r>
              <a:rPr dirty="0" sz="4800" spc="-155"/>
              <a:t> </a:t>
            </a:r>
            <a:r>
              <a:rPr dirty="0" sz="4800" spc="-20"/>
              <a:t>және </a:t>
            </a:r>
            <a:r>
              <a:rPr dirty="0" sz="4800"/>
              <a:t>генеративті</a:t>
            </a:r>
            <a:r>
              <a:rPr dirty="0" sz="4800" spc="-200"/>
              <a:t> </a:t>
            </a:r>
            <a:r>
              <a:rPr dirty="0" sz="4800" spc="-25"/>
              <a:t>АИ</a:t>
            </a:r>
            <a:endParaRPr sz="48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117519"/>
            <a:ext cx="16565244" cy="1831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5080" indent="-502920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65">
                <a:latin typeface="Microsoft Sans Serif"/>
                <a:cs typeface="Microsoft Sans Serif"/>
              </a:rPr>
              <a:t>Ү</a:t>
            </a:r>
            <a:r>
              <a:rPr dirty="0" sz="3950" spc="-65">
                <a:latin typeface="Trebuchet MS"/>
                <a:cs typeface="Trebuchet MS"/>
              </a:rPr>
              <a:t>лкен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деректер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жина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тары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генеративті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AI-</a:t>
            </a:r>
            <a:r>
              <a:rPr dirty="0" sz="3950">
                <a:latin typeface="Trebuchet MS"/>
                <a:cs typeface="Trebuchet MS"/>
              </a:rPr>
              <a:t>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серпінді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оз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аушы </a:t>
            </a:r>
            <a:r>
              <a:rPr dirty="0" sz="3950">
                <a:latin typeface="Trebuchet MS"/>
                <a:cs typeface="Trebuchet MS"/>
              </a:rPr>
              <a:t>катализаторларды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1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бол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анымен,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рт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рлі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ірі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ылыми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жетістіктер </a:t>
            </a:r>
            <a:r>
              <a:rPr dirty="0" sz="3950">
                <a:latin typeface="Trebuchet MS"/>
                <a:cs typeface="Trebuchet MS"/>
              </a:rPr>
              <a:t>тере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ірек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о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ытуды</a:t>
            </a:r>
            <a:r>
              <a:rPr dirty="0" sz="3950" spc="-30">
                <a:latin typeface="Microsoft Sans Serif"/>
                <a:cs typeface="Microsoft Sans Serif"/>
              </a:rPr>
              <a:t>ң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рделі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архитектурасына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келді.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3288" y="6088379"/>
              <a:ext cx="8638031" cy="45278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2076" y="6193535"/>
              <a:ext cx="8218932" cy="410870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 spc="-30"/>
              <a:t>LLM-</a:t>
            </a:r>
            <a:r>
              <a:rPr dirty="0" sz="7000"/>
              <a:t>мен</a:t>
            </a:r>
            <a:r>
              <a:rPr dirty="0" sz="7000" spc="-45"/>
              <a:t> </a:t>
            </a:r>
            <a:r>
              <a:rPr dirty="0" sz="7000"/>
              <a:t>өзара</a:t>
            </a:r>
            <a:r>
              <a:rPr dirty="0" sz="7000" spc="-45"/>
              <a:t> </a:t>
            </a:r>
            <a:r>
              <a:rPr dirty="0" sz="7000"/>
              <a:t>әрекеттесу</a:t>
            </a:r>
            <a:r>
              <a:rPr dirty="0" sz="7000" spc="-50"/>
              <a:t> </a:t>
            </a:r>
            <a:r>
              <a:rPr dirty="0" sz="7000" spc="-10"/>
              <a:t>схемасы</a:t>
            </a:r>
            <a:endParaRPr sz="7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983992" y="4363211"/>
            <a:ext cx="15539085" cy="4732020"/>
            <a:chOff x="2983992" y="4363211"/>
            <a:chExt cx="15539085" cy="47320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992" y="4363211"/>
              <a:ext cx="15538704" cy="47320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530384" y="4915687"/>
              <a:ext cx="2007870" cy="1047115"/>
            </a:xfrm>
            <a:custGeom>
              <a:avLst/>
              <a:gdLst/>
              <a:ahLst/>
              <a:cxnLst/>
              <a:rect l="l" t="t" r="r" b="b"/>
              <a:pathLst>
                <a:path w="2007870" h="1047114">
                  <a:moveTo>
                    <a:pt x="2007692" y="1047064"/>
                  </a:moveTo>
                  <a:lnTo>
                    <a:pt x="0" y="1047064"/>
                  </a:lnTo>
                  <a:lnTo>
                    <a:pt x="0" y="0"/>
                  </a:lnTo>
                  <a:lnTo>
                    <a:pt x="2007692" y="0"/>
                  </a:lnTo>
                  <a:lnTo>
                    <a:pt x="2007692" y="1047064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771811" y="7618818"/>
              <a:ext cx="2007870" cy="1047115"/>
            </a:xfrm>
            <a:custGeom>
              <a:avLst/>
              <a:gdLst/>
              <a:ahLst/>
              <a:cxnLst/>
              <a:rect l="l" t="t" r="r" b="b"/>
              <a:pathLst>
                <a:path w="2007870" h="1047115">
                  <a:moveTo>
                    <a:pt x="2007679" y="1047064"/>
                  </a:moveTo>
                  <a:lnTo>
                    <a:pt x="0" y="1047064"/>
                  </a:lnTo>
                  <a:lnTo>
                    <a:pt x="0" y="0"/>
                  </a:lnTo>
                  <a:lnTo>
                    <a:pt x="2007679" y="0"/>
                  </a:lnTo>
                  <a:lnTo>
                    <a:pt x="2007679" y="1047064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875891" y="6160516"/>
              <a:ext cx="2364740" cy="1047115"/>
            </a:xfrm>
            <a:custGeom>
              <a:avLst/>
              <a:gdLst/>
              <a:ahLst/>
              <a:cxnLst/>
              <a:rect l="l" t="t" r="r" b="b"/>
              <a:pathLst>
                <a:path w="2364740" h="1047115">
                  <a:moveTo>
                    <a:pt x="2364435" y="1047064"/>
                  </a:moveTo>
                  <a:lnTo>
                    <a:pt x="0" y="1047064"/>
                  </a:lnTo>
                  <a:lnTo>
                    <a:pt x="0" y="0"/>
                  </a:lnTo>
                  <a:lnTo>
                    <a:pt x="2364435" y="0"/>
                  </a:lnTo>
                  <a:lnTo>
                    <a:pt x="2364435" y="1047064"/>
                  </a:lnTo>
                  <a:close/>
                </a:path>
              </a:pathLst>
            </a:custGeom>
            <a:solidFill>
              <a:srgbClr val="339DE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377222" y="5026659"/>
            <a:ext cx="2215515" cy="832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 indent="539115">
              <a:lnSpc>
                <a:spcPts val="3000"/>
              </a:lnSpc>
              <a:spcBef>
                <a:spcPts val="495"/>
              </a:spcBef>
            </a:pPr>
            <a:r>
              <a:rPr dirty="0" sz="2800" spc="-10">
                <a:latin typeface="Trebuchet MS"/>
                <a:cs typeface="Trebuchet MS"/>
              </a:rPr>
              <a:t>Запрос </a:t>
            </a:r>
            <a:r>
              <a:rPr dirty="0" sz="2800" spc="-35">
                <a:latin typeface="Trebuchet MS"/>
                <a:cs typeface="Trebuchet MS"/>
              </a:rPr>
              <a:t>пользователя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03435" y="7859191"/>
            <a:ext cx="244538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rebuchet MS"/>
                <a:cs typeface="Trebuchet MS"/>
              </a:rPr>
              <a:t>Вывод</a:t>
            </a:r>
            <a:r>
              <a:rPr dirty="0" sz="2800" spc="40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модели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884919" y="6160008"/>
            <a:ext cx="2009139" cy="1047115"/>
          </a:xfrm>
          <a:prstGeom prst="rect">
            <a:avLst/>
          </a:prstGeom>
          <a:solidFill>
            <a:srgbClr val="00CFDA"/>
          </a:solidFill>
        </p:spPr>
        <p:txBody>
          <a:bodyPr wrap="square" lIns="0" tIns="252095" rIns="0" bIns="0" rtlCol="0" vert="horz">
            <a:spAutoFit/>
          </a:bodyPr>
          <a:lstStyle/>
          <a:p>
            <a:pPr marL="626745">
              <a:lnSpc>
                <a:spcPct val="100000"/>
              </a:lnSpc>
              <a:spcBef>
                <a:spcPts val="1985"/>
              </a:spcBef>
            </a:pPr>
            <a:r>
              <a:rPr dirty="0" sz="2800" spc="95">
                <a:latin typeface="Trebuchet MS"/>
                <a:cs typeface="Trebuchet MS"/>
              </a:rPr>
              <a:t>LLM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802992" y="6056731"/>
            <a:ext cx="261429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Trebuchet MS"/>
                <a:cs typeface="Trebuchet MS"/>
              </a:rPr>
              <a:t>Тренировочные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605493" y="6434670"/>
            <a:ext cx="1045210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Trebuchet MS"/>
                <a:cs typeface="Trebuchet MS"/>
              </a:rPr>
              <a:t>даные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Негізгі</a:t>
            </a:r>
            <a:r>
              <a:rPr dirty="0" spc="-145"/>
              <a:t> </a:t>
            </a:r>
            <a:r>
              <a:rPr dirty="0" spc="-10"/>
              <a:t>сұрақтар: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30909" y="2142642"/>
            <a:ext cx="13135610" cy="312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NLP</a:t>
            </a:r>
            <a:r>
              <a:rPr dirty="0" sz="4000" spc="-114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(Natural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Language</a:t>
            </a:r>
            <a:r>
              <a:rPr dirty="0" sz="4000" spc="-114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Processing)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таби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и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тілді</a:t>
            </a:r>
            <a:r>
              <a:rPr dirty="0" sz="4000" spc="-114">
                <a:latin typeface="Trebuchet MS"/>
                <a:cs typeface="Trebuchet MS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өң</a:t>
            </a:r>
            <a:r>
              <a:rPr dirty="0" sz="4000" spc="-10">
                <a:latin typeface="Trebuchet MS"/>
                <a:cs typeface="Trebuchet MS"/>
              </a:rPr>
              <a:t>деу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Font typeface="Trebuchet MS"/>
              <a:buAutoNum type="arabicPeriod"/>
              <a:tabLst>
                <a:tab pos="755650" algn="l"/>
              </a:tabLst>
            </a:pPr>
            <a:r>
              <a:rPr dirty="0" sz="4000" spc="-65">
                <a:latin typeface="Microsoft Sans Serif"/>
                <a:cs typeface="Microsoft Sans Serif"/>
              </a:rPr>
              <a:t>Ү</a:t>
            </a:r>
            <a:r>
              <a:rPr dirty="0" sz="4000" spc="-65">
                <a:latin typeface="Trebuchet MS"/>
                <a:cs typeface="Trebuchet MS"/>
              </a:rPr>
              <a:t>лкен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тілдік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модельдер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(LLM)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дегеніміз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25">
                <a:latin typeface="Trebuchet MS"/>
                <a:cs typeface="Trebuchet MS"/>
              </a:rPr>
              <a:t>не?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LLM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негізінде</a:t>
            </a:r>
            <a:r>
              <a:rPr dirty="0" sz="4000" spc="-114">
                <a:latin typeface="Trebuchet MS"/>
                <a:cs typeface="Trebuchet MS"/>
              </a:rPr>
              <a:t> </a:t>
            </a:r>
            <a:r>
              <a:rPr dirty="0" sz="4000" spc="-45">
                <a:latin typeface="Trebuchet MS"/>
                <a:cs typeface="Trebuchet MS"/>
              </a:rPr>
              <a:t>жат</a:t>
            </a:r>
            <a:r>
              <a:rPr dirty="0" sz="4000" spc="-45">
                <a:latin typeface="Microsoft Sans Serif"/>
                <a:cs typeface="Microsoft Sans Serif"/>
              </a:rPr>
              <a:t>қ</a:t>
            </a:r>
            <a:r>
              <a:rPr dirty="0" sz="4000" spc="-45">
                <a:latin typeface="Trebuchet MS"/>
                <a:cs typeface="Trebuchet MS"/>
              </a:rPr>
              <a:t>ан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негізгі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т</a:t>
            </a:r>
            <a:r>
              <a:rPr dirty="0" sz="4000" spc="-10">
                <a:latin typeface="Microsoft Sans Serif"/>
                <a:cs typeface="Microsoft Sans Serif"/>
              </a:rPr>
              <a:t>ү</a:t>
            </a:r>
            <a:r>
              <a:rPr dirty="0" sz="4000" spc="-10">
                <a:latin typeface="Trebuchet MS"/>
                <a:cs typeface="Trebuchet MS"/>
              </a:rPr>
              <a:t>сініктер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Жалпы</a:t>
            </a:r>
            <a:r>
              <a:rPr dirty="0" sz="4000" spc="-9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LLM</a:t>
            </a:r>
            <a:r>
              <a:rPr dirty="0" sz="4000" spc="-8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архитектурасы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Генеративті</a:t>
            </a:r>
            <a:r>
              <a:rPr dirty="0" sz="4000" spc="-10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ө</a:t>
            </a:r>
            <a:r>
              <a:rPr dirty="0" sz="4000">
                <a:latin typeface="Trebuchet MS"/>
                <a:cs typeface="Trebuchet MS"/>
              </a:rPr>
              <a:t>нер</a:t>
            </a:r>
            <a:r>
              <a:rPr dirty="0" sz="4000" spc="-100">
                <a:latin typeface="Trebuchet MS"/>
                <a:cs typeface="Trebuchet MS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ү</a:t>
            </a:r>
            <a:r>
              <a:rPr dirty="0" sz="4000" spc="-10">
                <a:latin typeface="Trebuchet MS"/>
                <a:cs typeface="Trebuchet MS"/>
              </a:rPr>
              <a:t>лгілері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Трансформаторлар</a:t>
            </a:r>
            <a:r>
              <a:rPr dirty="0" sz="7000" spc="-450"/>
              <a:t> </a:t>
            </a:r>
            <a:r>
              <a:rPr dirty="0" sz="7000" spc="-10"/>
              <a:t>архитектурасы</a:t>
            </a:r>
            <a:endParaRPr sz="7000"/>
          </a:p>
        </p:txBody>
      </p:sp>
      <p:sp>
        <p:nvSpPr>
          <p:cNvPr id="3" name="object 3" descr=""/>
          <p:cNvSpPr/>
          <p:nvPr/>
        </p:nvSpPr>
        <p:spPr>
          <a:xfrm>
            <a:off x="7575257" y="2989262"/>
            <a:ext cx="4559935" cy="2400300"/>
          </a:xfrm>
          <a:custGeom>
            <a:avLst/>
            <a:gdLst/>
            <a:ahLst/>
            <a:cxnLst/>
            <a:rect l="l" t="t" r="r" b="b"/>
            <a:pathLst>
              <a:path w="4559934" h="2400300">
                <a:moveTo>
                  <a:pt x="2616962" y="12700"/>
                </a:moveTo>
                <a:lnTo>
                  <a:pt x="1942668" y="12700"/>
                </a:lnTo>
                <a:lnTo>
                  <a:pt x="1994230" y="0"/>
                </a:lnTo>
                <a:lnTo>
                  <a:pt x="2565273" y="0"/>
                </a:lnTo>
                <a:lnTo>
                  <a:pt x="2616962" y="12700"/>
                </a:lnTo>
                <a:close/>
              </a:path>
              <a:path w="4559934" h="2400300">
                <a:moveTo>
                  <a:pt x="2770860" y="25400"/>
                </a:moveTo>
                <a:lnTo>
                  <a:pt x="1788579" y="25400"/>
                </a:lnTo>
                <a:lnTo>
                  <a:pt x="1839823" y="12700"/>
                </a:lnTo>
                <a:lnTo>
                  <a:pt x="2719730" y="12700"/>
                </a:lnTo>
                <a:lnTo>
                  <a:pt x="2770860" y="25400"/>
                </a:lnTo>
                <a:close/>
              </a:path>
              <a:path w="4559934" h="2400300">
                <a:moveTo>
                  <a:pt x="2872486" y="38100"/>
                </a:moveTo>
                <a:lnTo>
                  <a:pt x="1687004" y="38100"/>
                </a:lnTo>
                <a:lnTo>
                  <a:pt x="1737690" y="25400"/>
                </a:lnTo>
                <a:lnTo>
                  <a:pt x="2821851" y="25400"/>
                </a:lnTo>
                <a:lnTo>
                  <a:pt x="2872486" y="38100"/>
                </a:lnTo>
                <a:close/>
              </a:path>
              <a:path w="4559934" h="2400300">
                <a:moveTo>
                  <a:pt x="268173" y="685800"/>
                </a:moveTo>
                <a:lnTo>
                  <a:pt x="209651" y="685800"/>
                </a:lnTo>
                <a:lnTo>
                  <a:pt x="238239" y="660400"/>
                </a:lnTo>
                <a:lnTo>
                  <a:pt x="268731" y="622300"/>
                </a:lnTo>
                <a:lnTo>
                  <a:pt x="301028" y="596900"/>
                </a:lnTo>
                <a:lnTo>
                  <a:pt x="334683" y="571500"/>
                </a:lnTo>
                <a:lnTo>
                  <a:pt x="371144" y="533400"/>
                </a:lnTo>
                <a:lnTo>
                  <a:pt x="408838" y="508000"/>
                </a:lnTo>
                <a:lnTo>
                  <a:pt x="447827" y="482600"/>
                </a:lnTo>
                <a:lnTo>
                  <a:pt x="489712" y="444500"/>
                </a:lnTo>
                <a:lnTo>
                  <a:pt x="532256" y="419100"/>
                </a:lnTo>
                <a:lnTo>
                  <a:pt x="577837" y="393700"/>
                </a:lnTo>
                <a:lnTo>
                  <a:pt x="624522" y="368300"/>
                </a:lnTo>
                <a:lnTo>
                  <a:pt x="673074" y="342900"/>
                </a:lnTo>
                <a:lnTo>
                  <a:pt x="713596" y="317318"/>
                </a:lnTo>
                <a:lnTo>
                  <a:pt x="713893" y="317318"/>
                </a:lnTo>
                <a:lnTo>
                  <a:pt x="754189" y="304800"/>
                </a:lnTo>
                <a:lnTo>
                  <a:pt x="796045" y="279231"/>
                </a:lnTo>
                <a:lnTo>
                  <a:pt x="796330" y="279231"/>
                </a:lnTo>
                <a:lnTo>
                  <a:pt x="838403" y="266608"/>
                </a:lnTo>
                <a:lnTo>
                  <a:pt x="838252" y="266608"/>
                </a:lnTo>
                <a:lnTo>
                  <a:pt x="880770" y="241300"/>
                </a:lnTo>
                <a:lnTo>
                  <a:pt x="968659" y="215821"/>
                </a:lnTo>
                <a:lnTo>
                  <a:pt x="968526" y="215821"/>
                </a:lnTo>
                <a:lnTo>
                  <a:pt x="1011540" y="191346"/>
                </a:lnTo>
                <a:lnTo>
                  <a:pt x="1013270" y="190432"/>
                </a:lnTo>
                <a:lnTo>
                  <a:pt x="1104338" y="165020"/>
                </a:lnTo>
                <a:lnTo>
                  <a:pt x="1486890" y="63500"/>
                </a:lnTo>
                <a:lnTo>
                  <a:pt x="1536446" y="63500"/>
                </a:lnTo>
                <a:lnTo>
                  <a:pt x="1636572" y="38100"/>
                </a:lnTo>
                <a:lnTo>
                  <a:pt x="2048522" y="38100"/>
                </a:lnTo>
                <a:lnTo>
                  <a:pt x="1996960" y="50800"/>
                </a:lnTo>
                <a:lnTo>
                  <a:pt x="1895132" y="50800"/>
                </a:lnTo>
                <a:lnTo>
                  <a:pt x="1846630" y="62864"/>
                </a:lnTo>
                <a:lnTo>
                  <a:pt x="1745761" y="62864"/>
                </a:lnTo>
                <a:lnTo>
                  <a:pt x="1642922" y="88900"/>
                </a:lnTo>
                <a:lnTo>
                  <a:pt x="1593557" y="88900"/>
                </a:lnTo>
                <a:lnTo>
                  <a:pt x="1494917" y="114300"/>
                </a:lnTo>
                <a:lnTo>
                  <a:pt x="1446402" y="114300"/>
                </a:lnTo>
                <a:lnTo>
                  <a:pt x="1279283" y="158620"/>
                </a:lnTo>
                <a:lnTo>
                  <a:pt x="1277234" y="159126"/>
                </a:lnTo>
                <a:lnTo>
                  <a:pt x="1186777" y="183832"/>
                </a:lnTo>
                <a:lnTo>
                  <a:pt x="1185298" y="184140"/>
                </a:lnTo>
                <a:lnTo>
                  <a:pt x="1154453" y="192728"/>
                </a:lnTo>
                <a:lnTo>
                  <a:pt x="1153894" y="192728"/>
                </a:lnTo>
                <a:lnTo>
                  <a:pt x="1027589" y="228406"/>
                </a:lnTo>
                <a:lnTo>
                  <a:pt x="982930" y="254000"/>
                </a:lnTo>
                <a:lnTo>
                  <a:pt x="983246" y="254000"/>
                </a:lnTo>
                <a:lnTo>
                  <a:pt x="897175" y="279231"/>
                </a:lnTo>
                <a:lnTo>
                  <a:pt x="853783" y="305050"/>
                </a:lnTo>
                <a:lnTo>
                  <a:pt x="813311" y="317318"/>
                </a:lnTo>
                <a:lnTo>
                  <a:pt x="771742" y="342900"/>
                </a:lnTo>
                <a:lnTo>
                  <a:pt x="772121" y="342900"/>
                </a:lnTo>
                <a:lnTo>
                  <a:pt x="732354" y="355366"/>
                </a:lnTo>
                <a:lnTo>
                  <a:pt x="692086" y="381000"/>
                </a:lnTo>
                <a:lnTo>
                  <a:pt x="692505" y="381000"/>
                </a:lnTo>
                <a:lnTo>
                  <a:pt x="644372" y="406400"/>
                </a:lnTo>
                <a:lnTo>
                  <a:pt x="644842" y="406400"/>
                </a:lnTo>
                <a:lnTo>
                  <a:pt x="598614" y="431800"/>
                </a:lnTo>
                <a:lnTo>
                  <a:pt x="599084" y="431800"/>
                </a:lnTo>
                <a:lnTo>
                  <a:pt x="554507" y="457200"/>
                </a:lnTo>
                <a:lnTo>
                  <a:pt x="555028" y="457200"/>
                </a:lnTo>
                <a:lnTo>
                  <a:pt x="512483" y="482600"/>
                </a:lnTo>
                <a:lnTo>
                  <a:pt x="512914" y="482600"/>
                </a:lnTo>
                <a:lnTo>
                  <a:pt x="472020" y="508000"/>
                </a:lnTo>
                <a:lnTo>
                  <a:pt x="472592" y="508000"/>
                </a:lnTo>
                <a:lnTo>
                  <a:pt x="433603" y="546100"/>
                </a:lnTo>
                <a:lnTo>
                  <a:pt x="434086" y="546100"/>
                </a:lnTo>
                <a:lnTo>
                  <a:pt x="396875" y="571500"/>
                </a:lnTo>
                <a:lnTo>
                  <a:pt x="397370" y="571500"/>
                </a:lnTo>
                <a:lnTo>
                  <a:pt x="361937" y="596900"/>
                </a:lnTo>
                <a:lnTo>
                  <a:pt x="362470" y="596900"/>
                </a:lnTo>
                <a:lnTo>
                  <a:pt x="328815" y="622300"/>
                </a:lnTo>
                <a:lnTo>
                  <a:pt x="329361" y="622300"/>
                </a:lnTo>
                <a:lnTo>
                  <a:pt x="297611" y="660400"/>
                </a:lnTo>
                <a:lnTo>
                  <a:pt x="298132" y="660400"/>
                </a:lnTo>
                <a:lnTo>
                  <a:pt x="268173" y="685800"/>
                </a:lnTo>
                <a:close/>
              </a:path>
              <a:path w="4559934" h="2400300">
                <a:moveTo>
                  <a:pt x="2816390" y="63500"/>
                </a:moveTo>
                <a:lnTo>
                  <a:pt x="2715679" y="63500"/>
                </a:lnTo>
                <a:lnTo>
                  <a:pt x="2664625" y="50800"/>
                </a:lnTo>
                <a:lnTo>
                  <a:pt x="2562796" y="50800"/>
                </a:lnTo>
                <a:lnTo>
                  <a:pt x="2511361" y="38100"/>
                </a:lnTo>
                <a:lnTo>
                  <a:pt x="2923044" y="38100"/>
                </a:lnTo>
                <a:lnTo>
                  <a:pt x="2968216" y="49530"/>
                </a:lnTo>
                <a:lnTo>
                  <a:pt x="2761068" y="49530"/>
                </a:lnTo>
                <a:lnTo>
                  <a:pt x="2816390" y="63500"/>
                </a:lnTo>
                <a:close/>
              </a:path>
              <a:path w="4559934" h="2400300">
                <a:moveTo>
                  <a:pt x="3121656" y="76136"/>
                </a:moveTo>
                <a:lnTo>
                  <a:pt x="2866698" y="76136"/>
                </a:lnTo>
                <a:lnTo>
                  <a:pt x="2761068" y="49530"/>
                </a:lnTo>
                <a:lnTo>
                  <a:pt x="2968216" y="49530"/>
                </a:lnTo>
                <a:lnTo>
                  <a:pt x="3023044" y="63500"/>
                </a:lnTo>
                <a:lnTo>
                  <a:pt x="3072714" y="63500"/>
                </a:lnTo>
                <a:lnTo>
                  <a:pt x="3121656" y="76136"/>
                </a:lnTo>
                <a:close/>
              </a:path>
              <a:path w="4559934" h="2400300">
                <a:moveTo>
                  <a:pt x="3314864" y="126925"/>
                </a:moveTo>
                <a:lnTo>
                  <a:pt x="3161709" y="126925"/>
                </a:lnTo>
                <a:lnTo>
                  <a:pt x="3113354" y="114300"/>
                </a:lnTo>
                <a:lnTo>
                  <a:pt x="3064992" y="114300"/>
                </a:lnTo>
                <a:lnTo>
                  <a:pt x="3015316" y="101529"/>
                </a:lnTo>
                <a:lnTo>
                  <a:pt x="3015582" y="101529"/>
                </a:lnTo>
                <a:lnTo>
                  <a:pt x="2966326" y="88900"/>
                </a:lnTo>
                <a:lnTo>
                  <a:pt x="2916974" y="88900"/>
                </a:lnTo>
                <a:lnTo>
                  <a:pt x="2766098" y="50800"/>
                </a:lnTo>
                <a:lnTo>
                  <a:pt x="2866698" y="76136"/>
                </a:lnTo>
                <a:lnTo>
                  <a:pt x="3121658" y="76136"/>
                </a:lnTo>
                <a:lnTo>
                  <a:pt x="3314864" y="126925"/>
                </a:lnTo>
                <a:close/>
              </a:path>
              <a:path w="4559934" h="2400300">
                <a:moveTo>
                  <a:pt x="1844078" y="63500"/>
                </a:moveTo>
                <a:lnTo>
                  <a:pt x="1743240" y="63500"/>
                </a:lnTo>
                <a:lnTo>
                  <a:pt x="1745761" y="62864"/>
                </a:lnTo>
                <a:lnTo>
                  <a:pt x="1846630" y="62864"/>
                </a:lnTo>
                <a:lnTo>
                  <a:pt x="1844078" y="63500"/>
                </a:lnTo>
                <a:close/>
              </a:path>
              <a:path w="4559934" h="2400300">
                <a:moveTo>
                  <a:pt x="1693337" y="76136"/>
                </a:moveTo>
                <a:lnTo>
                  <a:pt x="1693074" y="76136"/>
                </a:lnTo>
                <a:lnTo>
                  <a:pt x="1743240" y="63500"/>
                </a:lnTo>
                <a:lnTo>
                  <a:pt x="1693337" y="76136"/>
                </a:lnTo>
                <a:close/>
              </a:path>
              <a:path w="4559934" h="2400300">
                <a:moveTo>
                  <a:pt x="1544465" y="101529"/>
                </a:moveTo>
                <a:lnTo>
                  <a:pt x="1544178" y="101529"/>
                </a:lnTo>
                <a:lnTo>
                  <a:pt x="1581971" y="91863"/>
                </a:lnTo>
                <a:lnTo>
                  <a:pt x="1544465" y="101529"/>
                </a:lnTo>
                <a:close/>
              </a:path>
              <a:path w="4559934" h="2400300">
                <a:moveTo>
                  <a:pt x="1398349" y="126925"/>
                </a:moveTo>
                <a:lnTo>
                  <a:pt x="1398052" y="126925"/>
                </a:lnTo>
                <a:lnTo>
                  <a:pt x="1417545" y="121834"/>
                </a:lnTo>
                <a:lnTo>
                  <a:pt x="1398349" y="126925"/>
                </a:lnTo>
                <a:close/>
              </a:path>
              <a:path w="4559934" h="2400300">
                <a:moveTo>
                  <a:pt x="3362016" y="139624"/>
                </a:moveTo>
                <a:lnTo>
                  <a:pt x="3209690" y="139624"/>
                </a:lnTo>
                <a:lnTo>
                  <a:pt x="3142213" y="121834"/>
                </a:lnTo>
                <a:lnTo>
                  <a:pt x="3161709" y="126925"/>
                </a:lnTo>
                <a:lnTo>
                  <a:pt x="3315200" y="126925"/>
                </a:lnTo>
                <a:lnTo>
                  <a:pt x="3362016" y="139624"/>
                </a:lnTo>
                <a:close/>
              </a:path>
              <a:path w="4559934" h="2400300">
                <a:moveTo>
                  <a:pt x="1365179" y="135677"/>
                </a:moveTo>
                <a:lnTo>
                  <a:pt x="1368417" y="134783"/>
                </a:lnTo>
                <a:lnTo>
                  <a:pt x="1378708" y="132079"/>
                </a:lnTo>
                <a:lnTo>
                  <a:pt x="1365179" y="135677"/>
                </a:lnTo>
                <a:close/>
              </a:path>
              <a:path w="4559934" h="2400300">
                <a:moveTo>
                  <a:pt x="3256939" y="152324"/>
                </a:moveTo>
                <a:lnTo>
                  <a:pt x="3194631" y="135677"/>
                </a:lnTo>
                <a:lnTo>
                  <a:pt x="3209690" y="139624"/>
                </a:lnTo>
                <a:lnTo>
                  <a:pt x="3362016" y="139624"/>
                </a:lnTo>
                <a:lnTo>
                  <a:pt x="3386793" y="146345"/>
                </a:lnTo>
                <a:lnTo>
                  <a:pt x="3234659" y="146345"/>
                </a:lnTo>
                <a:lnTo>
                  <a:pt x="3256939" y="152324"/>
                </a:lnTo>
                <a:close/>
              </a:path>
              <a:path w="4559934" h="2400300">
                <a:moveTo>
                  <a:pt x="1302919" y="152324"/>
                </a:moveTo>
                <a:lnTo>
                  <a:pt x="1302623" y="152324"/>
                </a:lnTo>
                <a:lnTo>
                  <a:pt x="1325159" y="146345"/>
                </a:lnTo>
                <a:lnTo>
                  <a:pt x="1302919" y="152324"/>
                </a:lnTo>
                <a:close/>
              </a:path>
              <a:path w="4559934" h="2400300">
                <a:moveTo>
                  <a:pt x="3455063" y="165020"/>
                </a:moveTo>
                <a:lnTo>
                  <a:pt x="3304332" y="165020"/>
                </a:lnTo>
                <a:lnTo>
                  <a:pt x="3234659" y="146345"/>
                </a:lnTo>
                <a:lnTo>
                  <a:pt x="3257138" y="152324"/>
                </a:lnTo>
                <a:lnTo>
                  <a:pt x="3408836" y="152324"/>
                </a:lnTo>
                <a:lnTo>
                  <a:pt x="3455063" y="165020"/>
                </a:lnTo>
                <a:close/>
              </a:path>
              <a:path w="4559934" h="2400300">
                <a:moveTo>
                  <a:pt x="3408833" y="152324"/>
                </a:moveTo>
                <a:lnTo>
                  <a:pt x="3257138" y="152324"/>
                </a:lnTo>
                <a:lnTo>
                  <a:pt x="3234659" y="146345"/>
                </a:lnTo>
                <a:lnTo>
                  <a:pt x="3386793" y="146345"/>
                </a:lnTo>
                <a:lnTo>
                  <a:pt x="3408833" y="152324"/>
                </a:lnTo>
                <a:close/>
              </a:path>
              <a:path w="4559934" h="2400300">
                <a:moveTo>
                  <a:pt x="1271706" y="160692"/>
                </a:moveTo>
                <a:lnTo>
                  <a:pt x="1277409" y="159126"/>
                </a:lnTo>
                <a:lnTo>
                  <a:pt x="1279158" y="158620"/>
                </a:lnTo>
                <a:lnTo>
                  <a:pt x="1293164" y="154939"/>
                </a:lnTo>
                <a:lnTo>
                  <a:pt x="1271706" y="160692"/>
                </a:lnTo>
                <a:close/>
              </a:path>
              <a:path w="4559934" h="2400300">
                <a:moveTo>
                  <a:pt x="3501010" y="177723"/>
                </a:moveTo>
                <a:lnTo>
                  <a:pt x="3350891" y="177723"/>
                </a:lnTo>
                <a:lnTo>
                  <a:pt x="3288150" y="160692"/>
                </a:lnTo>
                <a:lnTo>
                  <a:pt x="3304332" y="165020"/>
                </a:lnTo>
                <a:lnTo>
                  <a:pt x="3455065" y="165020"/>
                </a:lnTo>
                <a:lnTo>
                  <a:pt x="3501010" y="177723"/>
                </a:lnTo>
                <a:close/>
              </a:path>
              <a:path w="4559934" h="2400300">
                <a:moveTo>
                  <a:pt x="1209167" y="177723"/>
                </a:moveTo>
                <a:lnTo>
                  <a:pt x="1208866" y="177723"/>
                </a:lnTo>
                <a:lnTo>
                  <a:pt x="1229732" y="172083"/>
                </a:lnTo>
                <a:lnTo>
                  <a:pt x="1209167" y="177723"/>
                </a:lnTo>
                <a:close/>
              </a:path>
              <a:path w="4559934" h="2400300">
                <a:moveTo>
                  <a:pt x="3546183" y="190432"/>
                </a:moveTo>
                <a:lnTo>
                  <a:pt x="3397116" y="190432"/>
                </a:lnTo>
                <a:lnTo>
                  <a:pt x="3337887" y="174222"/>
                </a:lnTo>
                <a:lnTo>
                  <a:pt x="3350891" y="177723"/>
                </a:lnTo>
                <a:lnTo>
                  <a:pt x="3501015" y="177723"/>
                </a:lnTo>
                <a:lnTo>
                  <a:pt x="3546183" y="190432"/>
                </a:lnTo>
                <a:close/>
              </a:path>
              <a:path w="4559934" h="2400300">
                <a:moveTo>
                  <a:pt x="1162917" y="190432"/>
                </a:moveTo>
                <a:lnTo>
                  <a:pt x="1162653" y="190432"/>
                </a:lnTo>
                <a:lnTo>
                  <a:pt x="1176757" y="186578"/>
                </a:lnTo>
                <a:lnTo>
                  <a:pt x="1162917" y="190432"/>
                </a:lnTo>
                <a:close/>
              </a:path>
              <a:path w="4559934" h="2400300">
                <a:moveTo>
                  <a:pt x="3442463" y="203105"/>
                </a:moveTo>
                <a:lnTo>
                  <a:pt x="3383012" y="186578"/>
                </a:lnTo>
                <a:lnTo>
                  <a:pt x="3397116" y="190432"/>
                </a:lnTo>
                <a:lnTo>
                  <a:pt x="3546303" y="190432"/>
                </a:lnTo>
                <a:lnTo>
                  <a:pt x="3557326" y="196642"/>
                </a:lnTo>
                <a:lnTo>
                  <a:pt x="3419332" y="196642"/>
                </a:lnTo>
                <a:lnTo>
                  <a:pt x="3442463" y="203105"/>
                </a:lnTo>
                <a:close/>
              </a:path>
              <a:path w="4559934" h="2400300">
                <a:moveTo>
                  <a:pt x="1117046" y="203105"/>
                </a:moveTo>
                <a:lnTo>
                  <a:pt x="1153894" y="192728"/>
                </a:lnTo>
                <a:lnTo>
                  <a:pt x="1150029" y="193992"/>
                </a:lnTo>
                <a:lnTo>
                  <a:pt x="1117046" y="203105"/>
                </a:lnTo>
                <a:close/>
              </a:path>
              <a:path w="4559934" h="2400300">
                <a:moveTo>
                  <a:pt x="1149940" y="193992"/>
                </a:moveTo>
                <a:lnTo>
                  <a:pt x="1153894" y="192728"/>
                </a:lnTo>
                <a:lnTo>
                  <a:pt x="1154453" y="192728"/>
                </a:lnTo>
                <a:lnTo>
                  <a:pt x="1149940" y="193992"/>
                </a:lnTo>
                <a:close/>
              </a:path>
              <a:path w="4559934" h="2400300">
                <a:moveTo>
                  <a:pt x="1117403" y="203105"/>
                </a:moveTo>
                <a:lnTo>
                  <a:pt x="1117046" y="203105"/>
                </a:lnTo>
                <a:lnTo>
                  <a:pt x="1140439" y="196642"/>
                </a:lnTo>
                <a:lnTo>
                  <a:pt x="1117403" y="203105"/>
                </a:lnTo>
                <a:close/>
              </a:path>
              <a:path w="4559934" h="2400300">
                <a:moveTo>
                  <a:pt x="3591369" y="215821"/>
                </a:moveTo>
                <a:lnTo>
                  <a:pt x="3488026" y="215821"/>
                </a:lnTo>
                <a:lnTo>
                  <a:pt x="3419332" y="196642"/>
                </a:lnTo>
                <a:lnTo>
                  <a:pt x="3442729" y="203105"/>
                </a:lnTo>
                <a:lnTo>
                  <a:pt x="3568798" y="203105"/>
                </a:lnTo>
                <a:lnTo>
                  <a:pt x="3591369" y="215821"/>
                </a:lnTo>
                <a:close/>
              </a:path>
              <a:path w="4559934" h="2400300">
                <a:moveTo>
                  <a:pt x="3568798" y="203105"/>
                </a:moveTo>
                <a:lnTo>
                  <a:pt x="3442729" y="203105"/>
                </a:lnTo>
                <a:lnTo>
                  <a:pt x="3419332" y="196642"/>
                </a:lnTo>
                <a:lnTo>
                  <a:pt x="3557326" y="196642"/>
                </a:lnTo>
                <a:lnTo>
                  <a:pt x="3568798" y="203105"/>
                </a:lnTo>
                <a:close/>
              </a:path>
              <a:path w="4559934" h="2400300">
                <a:moveTo>
                  <a:pt x="1072144" y="215821"/>
                </a:moveTo>
                <a:lnTo>
                  <a:pt x="1071886" y="215821"/>
                </a:lnTo>
                <a:lnTo>
                  <a:pt x="1089787" y="210820"/>
                </a:lnTo>
                <a:lnTo>
                  <a:pt x="1072144" y="215821"/>
                </a:lnTo>
                <a:close/>
              </a:path>
              <a:path w="4559934" h="2400300">
                <a:moveTo>
                  <a:pt x="3721935" y="266608"/>
                </a:moveTo>
                <a:lnTo>
                  <a:pt x="3620136" y="266608"/>
                </a:lnTo>
                <a:lnTo>
                  <a:pt x="3576631" y="254000"/>
                </a:lnTo>
                <a:lnTo>
                  <a:pt x="3576980" y="254000"/>
                </a:lnTo>
                <a:lnTo>
                  <a:pt x="3532153" y="228406"/>
                </a:lnTo>
                <a:lnTo>
                  <a:pt x="3470071" y="210820"/>
                </a:lnTo>
                <a:lnTo>
                  <a:pt x="3488026" y="215821"/>
                </a:lnTo>
                <a:lnTo>
                  <a:pt x="3591237" y="215821"/>
                </a:lnTo>
                <a:lnTo>
                  <a:pt x="3679139" y="241300"/>
                </a:lnTo>
                <a:lnTo>
                  <a:pt x="3721935" y="266608"/>
                </a:lnTo>
                <a:close/>
              </a:path>
              <a:path w="4559934" h="2400300">
                <a:moveTo>
                  <a:pt x="940086" y="266608"/>
                </a:moveTo>
                <a:lnTo>
                  <a:pt x="939755" y="266608"/>
                </a:lnTo>
                <a:lnTo>
                  <a:pt x="962627" y="259976"/>
                </a:lnTo>
                <a:lnTo>
                  <a:pt x="940086" y="266608"/>
                </a:lnTo>
                <a:close/>
              </a:path>
              <a:path w="4559934" h="2400300">
                <a:moveTo>
                  <a:pt x="4402099" y="749300"/>
                </a:moveTo>
                <a:lnTo>
                  <a:pt x="4345025" y="749300"/>
                </a:lnTo>
                <a:lnTo>
                  <a:pt x="4318736" y="711200"/>
                </a:lnTo>
                <a:lnTo>
                  <a:pt x="4319295" y="711200"/>
                </a:lnTo>
                <a:lnTo>
                  <a:pt x="4291101" y="685800"/>
                </a:lnTo>
                <a:lnTo>
                  <a:pt x="4291596" y="685800"/>
                </a:lnTo>
                <a:lnTo>
                  <a:pt x="4261624" y="660400"/>
                </a:lnTo>
                <a:lnTo>
                  <a:pt x="4262158" y="660400"/>
                </a:lnTo>
                <a:lnTo>
                  <a:pt x="4230408" y="622300"/>
                </a:lnTo>
                <a:lnTo>
                  <a:pt x="4230916" y="622300"/>
                </a:lnTo>
                <a:lnTo>
                  <a:pt x="4197388" y="596900"/>
                </a:lnTo>
                <a:lnTo>
                  <a:pt x="4197959" y="596900"/>
                </a:lnTo>
                <a:lnTo>
                  <a:pt x="4162526" y="571500"/>
                </a:lnTo>
                <a:lnTo>
                  <a:pt x="4163021" y="571500"/>
                </a:lnTo>
                <a:lnTo>
                  <a:pt x="4125810" y="546100"/>
                </a:lnTo>
                <a:lnTo>
                  <a:pt x="4126293" y="546100"/>
                </a:lnTo>
                <a:lnTo>
                  <a:pt x="4087304" y="508000"/>
                </a:lnTo>
                <a:lnTo>
                  <a:pt x="4087876" y="508000"/>
                </a:lnTo>
                <a:lnTo>
                  <a:pt x="4046981" y="482600"/>
                </a:lnTo>
                <a:lnTo>
                  <a:pt x="4047426" y="482600"/>
                </a:lnTo>
                <a:lnTo>
                  <a:pt x="4004754" y="457200"/>
                </a:lnTo>
                <a:lnTo>
                  <a:pt x="4005237" y="457200"/>
                </a:lnTo>
                <a:lnTo>
                  <a:pt x="3960787" y="431800"/>
                </a:lnTo>
                <a:lnTo>
                  <a:pt x="3961307" y="431800"/>
                </a:lnTo>
                <a:lnTo>
                  <a:pt x="3914952" y="406400"/>
                </a:lnTo>
                <a:lnTo>
                  <a:pt x="3915371" y="406400"/>
                </a:lnTo>
                <a:lnTo>
                  <a:pt x="3867365" y="381000"/>
                </a:lnTo>
                <a:lnTo>
                  <a:pt x="3867810" y="381000"/>
                </a:lnTo>
                <a:lnTo>
                  <a:pt x="3827565" y="355366"/>
                </a:lnTo>
                <a:lnTo>
                  <a:pt x="3787673" y="342900"/>
                </a:lnTo>
                <a:lnTo>
                  <a:pt x="3788016" y="342900"/>
                </a:lnTo>
                <a:lnTo>
                  <a:pt x="3746445" y="317318"/>
                </a:lnTo>
                <a:lnTo>
                  <a:pt x="3705961" y="305050"/>
                </a:lnTo>
                <a:lnTo>
                  <a:pt x="3662716" y="279231"/>
                </a:lnTo>
                <a:lnTo>
                  <a:pt x="3597249" y="259976"/>
                </a:lnTo>
                <a:lnTo>
                  <a:pt x="3620136" y="266608"/>
                </a:lnTo>
                <a:lnTo>
                  <a:pt x="3721785" y="266608"/>
                </a:lnTo>
                <a:lnTo>
                  <a:pt x="3763732" y="279231"/>
                </a:lnTo>
                <a:lnTo>
                  <a:pt x="3764016" y="279231"/>
                </a:lnTo>
                <a:lnTo>
                  <a:pt x="3805923" y="304800"/>
                </a:lnTo>
                <a:lnTo>
                  <a:pt x="3846356" y="317318"/>
                </a:lnTo>
                <a:lnTo>
                  <a:pt x="3846655" y="317318"/>
                </a:lnTo>
                <a:lnTo>
                  <a:pt x="3887254" y="342900"/>
                </a:lnTo>
                <a:lnTo>
                  <a:pt x="3982554" y="393700"/>
                </a:lnTo>
                <a:lnTo>
                  <a:pt x="4027487" y="419100"/>
                </a:lnTo>
                <a:lnTo>
                  <a:pt x="4070604" y="444500"/>
                </a:lnTo>
                <a:lnTo>
                  <a:pt x="4112056" y="482600"/>
                </a:lnTo>
                <a:lnTo>
                  <a:pt x="4151528" y="508000"/>
                </a:lnTo>
                <a:lnTo>
                  <a:pt x="4189234" y="533400"/>
                </a:lnTo>
                <a:lnTo>
                  <a:pt x="4225239" y="571500"/>
                </a:lnTo>
                <a:lnTo>
                  <a:pt x="4258767" y="596900"/>
                </a:lnTo>
                <a:lnTo>
                  <a:pt x="4291558" y="622300"/>
                </a:lnTo>
                <a:lnTo>
                  <a:pt x="4321530" y="660400"/>
                </a:lnTo>
                <a:lnTo>
                  <a:pt x="4350219" y="685800"/>
                </a:lnTo>
                <a:lnTo>
                  <a:pt x="4377601" y="723900"/>
                </a:lnTo>
                <a:lnTo>
                  <a:pt x="4402099" y="749300"/>
                </a:lnTo>
                <a:close/>
              </a:path>
              <a:path w="4559934" h="2400300">
                <a:moveTo>
                  <a:pt x="49517" y="1092200"/>
                </a:moveTo>
                <a:lnTo>
                  <a:pt x="8597" y="1092200"/>
                </a:lnTo>
                <a:lnTo>
                  <a:pt x="23202" y="1028700"/>
                </a:lnTo>
                <a:lnTo>
                  <a:pt x="23761" y="1016000"/>
                </a:lnTo>
                <a:lnTo>
                  <a:pt x="45478" y="952500"/>
                </a:lnTo>
                <a:lnTo>
                  <a:pt x="46227" y="952500"/>
                </a:lnTo>
                <a:lnTo>
                  <a:pt x="75311" y="889000"/>
                </a:lnTo>
                <a:lnTo>
                  <a:pt x="76187" y="889000"/>
                </a:lnTo>
                <a:lnTo>
                  <a:pt x="112509" y="825500"/>
                </a:lnTo>
                <a:lnTo>
                  <a:pt x="113207" y="812800"/>
                </a:lnTo>
                <a:lnTo>
                  <a:pt x="134035" y="787400"/>
                </a:lnTo>
                <a:lnTo>
                  <a:pt x="134556" y="787400"/>
                </a:lnTo>
                <a:lnTo>
                  <a:pt x="157784" y="749300"/>
                </a:lnTo>
                <a:lnTo>
                  <a:pt x="182295" y="723900"/>
                </a:lnTo>
                <a:lnTo>
                  <a:pt x="209118" y="685800"/>
                </a:lnTo>
                <a:lnTo>
                  <a:pt x="268693" y="685800"/>
                </a:lnTo>
                <a:lnTo>
                  <a:pt x="240626" y="711200"/>
                </a:lnTo>
                <a:lnTo>
                  <a:pt x="241160" y="711200"/>
                </a:lnTo>
                <a:lnTo>
                  <a:pt x="214871" y="749300"/>
                </a:lnTo>
                <a:lnTo>
                  <a:pt x="215404" y="749300"/>
                </a:lnTo>
                <a:lnTo>
                  <a:pt x="190893" y="774700"/>
                </a:lnTo>
                <a:lnTo>
                  <a:pt x="191389" y="774700"/>
                </a:lnTo>
                <a:lnTo>
                  <a:pt x="168655" y="812800"/>
                </a:lnTo>
                <a:lnTo>
                  <a:pt x="169176" y="812800"/>
                </a:lnTo>
                <a:lnTo>
                  <a:pt x="148348" y="838200"/>
                </a:lnTo>
                <a:lnTo>
                  <a:pt x="149059" y="838200"/>
                </a:lnTo>
                <a:lnTo>
                  <a:pt x="112737" y="901700"/>
                </a:lnTo>
                <a:lnTo>
                  <a:pt x="113601" y="901700"/>
                </a:lnTo>
                <a:lnTo>
                  <a:pt x="84518" y="965200"/>
                </a:lnTo>
                <a:lnTo>
                  <a:pt x="85280" y="965200"/>
                </a:lnTo>
                <a:lnTo>
                  <a:pt x="63563" y="1028700"/>
                </a:lnTo>
                <a:lnTo>
                  <a:pt x="64122" y="1028700"/>
                </a:lnTo>
                <a:lnTo>
                  <a:pt x="49517" y="1092200"/>
                </a:lnTo>
                <a:close/>
              </a:path>
              <a:path w="4559934" h="2400300">
                <a:moveTo>
                  <a:pt x="4551172" y="1092200"/>
                </a:moveTo>
                <a:lnTo>
                  <a:pt x="4510252" y="1092200"/>
                </a:lnTo>
                <a:lnTo>
                  <a:pt x="4495761" y="1028700"/>
                </a:lnTo>
                <a:lnTo>
                  <a:pt x="4496346" y="1028700"/>
                </a:lnTo>
                <a:lnTo>
                  <a:pt x="4474502" y="965200"/>
                </a:lnTo>
                <a:lnTo>
                  <a:pt x="4475226" y="965200"/>
                </a:lnTo>
                <a:lnTo>
                  <a:pt x="4446270" y="901700"/>
                </a:lnTo>
                <a:lnTo>
                  <a:pt x="4447159" y="901700"/>
                </a:lnTo>
                <a:lnTo>
                  <a:pt x="4410837" y="838200"/>
                </a:lnTo>
                <a:lnTo>
                  <a:pt x="4411573" y="838200"/>
                </a:lnTo>
                <a:lnTo>
                  <a:pt x="4390618" y="812800"/>
                </a:lnTo>
                <a:lnTo>
                  <a:pt x="4391075" y="812800"/>
                </a:lnTo>
                <a:lnTo>
                  <a:pt x="4368469" y="774700"/>
                </a:lnTo>
                <a:lnTo>
                  <a:pt x="4369003" y="774700"/>
                </a:lnTo>
                <a:lnTo>
                  <a:pt x="4344492" y="749300"/>
                </a:lnTo>
                <a:lnTo>
                  <a:pt x="4402632" y="749300"/>
                </a:lnTo>
                <a:lnTo>
                  <a:pt x="4425238" y="787400"/>
                </a:lnTo>
                <a:lnTo>
                  <a:pt x="4446651" y="812800"/>
                </a:lnTo>
                <a:lnTo>
                  <a:pt x="4447387" y="825500"/>
                </a:lnTo>
                <a:lnTo>
                  <a:pt x="4483709" y="889000"/>
                </a:lnTo>
                <a:lnTo>
                  <a:pt x="4484598" y="889000"/>
                </a:lnTo>
                <a:lnTo>
                  <a:pt x="4513554" y="952500"/>
                </a:lnTo>
                <a:lnTo>
                  <a:pt x="4514278" y="952500"/>
                </a:lnTo>
                <a:lnTo>
                  <a:pt x="4536122" y="1016000"/>
                </a:lnTo>
                <a:lnTo>
                  <a:pt x="4536694" y="1028700"/>
                </a:lnTo>
                <a:lnTo>
                  <a:pt x="4551172" y="1092200"/>
                </a:lnTo>
                <a:close/>
              </a:path>
              <a:path w="4559934" h="2400300">
                <a:moveTo>
                  <a:pt x="49872" y="1295400"/>
                </a:moveTo>
                <a:lnTo>
                  <a:pt x="8229" y="1295400"/>
                </a:lnTo>
                <a:lnTo>
                  <a:pt x="889" y="1231900"/>
                </a:lnTo>
                <a:lnTo>
                  <a:pt x="0" y="1193800"/>
                </a:lnTo>
                <a:lnTo>
                  <a:pt x="990" y="1155700"/>
                </a:lnTo>
                <a:lnTo>
                  <a:pt x="8229" y="1092200"/>
                </a:lnTo>
                <a:lnTo>
                  <a:pt x="49872" y="1092200"/>
                </a:lnTo>
                <a:lnTo>
                  <a:pt x="43840" y="1155700"/>
                </a:lnTo>
                <a:lnTo>
                  <a:pt x="42748" y="1155700"/>
                </a:lnTo>
                <a:lnTo>
                  <a:pt x="41859" y="1193800"/>
                </a:lnTo>
                <a:lnTo>
                  <a:pt x="42633" y="1231900"/>
                </a:lnTo>
                <a:lnTo>
                  <a:pt x="49872" y="1295400"/>
                </a:lnTo>
                <a:close/>
              </a:path>
              <a:path w="4559934" h="2400300">
                <a:moveTo>
                  <a:pt x="4517136" y="1168400"/>
                </a:moveTo>
                <a:lnTo>
                  <a:pt x="4509897" y="1092200"/>
                </a:lnTo>
                <a:lnTo>
                  <a:pt x="4551527" y="1092200"/>
                </a:lnTo>
                <a:lnTo>
                  <a:pt x="4558880" y="1155700"/>
                </a:lnTo>
                <a:lnTo>
                  <a:pt x="4517021" y="1155700"/>
                </a:lnTo>
                <a:lnTo>
                  <a:pt x="4517136" y="1168400"/>
                </a:lnTo>
                <a:close/>
              </a:path>
              <a:path w="4559934" h="2400300">
                <a:moveTo>
                  <a:pt x="42633" y="1168400"/>
                </a:moveTo>
                <a:lnTo>
                  <a:pt x="42748" y="1155700"/>
                </a:lnTo>
                <a:lnTo>
                  <a:pt x="43840" y="1155700"/>
                </a:lnTo>
                <a:lnTo>
                  <a:pt x="42633" y="1168400"/>
                </a:lnTo>
                <a:close/>
              </a:path>
              <a:path w="4559934" h="2400300">
                <a:moveTo>
                  <a:pt x="4551527" y="1295400"/>
                </a:moveTo>
                <a:lnTo>
                  <a:pt x="4509897" y="1295400"/>
                </a:lnTo>
                <a:lnTo>
                  <a:pt x="4517021" y="1231900"/>
                </a:lnTo>
                <a:lnTo>
                  <a:pt x="4518037" y="1193800"/>
                </a:lnTo>
                <a:lnTo>
                  <a:pt x="4517021" y="1155700"/>
                </a:lnTo>
                <a:lnTo>
                  <a:pt x="4558880" y="1155700"/>
                </a:lnTo>
                <a:lnTo>
                  <a:pt x="4559896" y="1193800"/>
                </a:lnTo>
                <a:lnTo>
                  <a:pt x="4558766" y="1231900"/>
                </a:lnTo>
                <a:lnTo>
                  <a:pt x="4551527" y="1295400"/>
                </a:lnTo>
                <a:close/>
              </a:path>
              <a:path w="4559934" h="2400300">
                <a:moveTo>
                  <a:pt x="169176" y="1574800"/>
                </a:moveTo>
                <a:lnTo>
                  <a:pt x="112509" y="1574800"/>
                </a:lnTo>
                <a:lnTo>
                  <a:pt x="76187" y="1498600"/>
                </a:lnTo>
                <a:lnTo>
                  <a:pt x="75311" y="1498600"/>
                </a:lnTo>
                <a:lnTo>
                  <a:pt x="46227" y="1435100"/>
                </a:lnTo>
                <a:lnTo>
                  <a:pt x="45466" y="1435100"/>
                </a:lnTo>
                <a:lnTo>
                  <a:pt x="23761" y="1371600"/>
                </a:lnTo>
                <a:lnTo>
                  <a:pt x="23202" y="1371600"/>
                </a:lnTo>
                <a:lnTo>
                  <a:pt x="8597" y="1295400"/>
                </a:lnTo>
                <a:lnTo>
                  <a:pt x="49517" y="1295400"/>
                </a:lnTo>
                <a:lnTo>
                  <a:pt x="64122" y="1358900"/>
                </a:lnTo>
                <a:lnTo>
                  <a:pt x="63563" y="1358900"/>
                </a:lnTo>
                <a:lnTo>
                  <a:pt x="85280" y="1422400"/>
                </a:lnTo>
                <a:lnTo>
                  <a:pt x="84518" y="1422400"/>
                </a:lnTo>
                <a:lnTo>
                  <a:pt x="113601" y="1485900"/>
                </a:lnTo>
                <a:lnTo>
                  <a:pt x="112737" y="1485900"/>
                </a:lnTo>
                <a:lnTo>
                  <a:pt x="149059" y="1549400"/>
                </a:lnTo>
                <a:lnTo>
                  <a:pt x="148348" y="1549400"/>
                </a:lnTo>
                <a:lnTo>
                  <a:pt x="169176" y="1574800"/>
                </a:lnTo>
                <a:close/>
              </a:path>
              <a:path w="4559934" h="2400300">
                <a:moveTo>
                  <a:pt x="4447387" y="1574800"/>
                </a:moveTo>
                <a:lnTo>
                  <a:pt x="4390618" y="1574800"/>
                </a:lnTo>
                <a:lnTo>
                  <a:pt x="4411573" y="1549400"/>
                </a:lnTo>
                <a:lnTo>
                  <a:pt x="4410837" y="1549400"/>
                </a:lnTo>
                <a:lnTo>
                  <a:pt x="4447159" y="1485900"/>
                </a:lnTo>
                <a:lnTo>
                  <a:pt x="4446270" y="1485900"/>
                </a:lnTo>
                <a:lnTo>
                  <a:pt x="4475226" y="1422400"/>
                </a:lnTo>
                <a:lnTo>
                  <a:pt x="4474502" y="1422400"/>
                </a:lnTo>
                <a:lnTo>
                  <a:pt x="4496346" y="1358900"/>
                </a:lnTo>
                <a:lnTo>
                  <a:pt x="4495774" y="1358900"/>
                </a:lnTo>
                <a:lnTo>
                  <a:pt x="4510252" y="1295400"/>
                </a:lnTo>
                <a:lnTo>
                  <a:pt x="4551172" y="1295400"/>
                </a:lnTo>
                <a:lnTo>
                  <a:pt x="4536694" y="1371600"/>
                </a:lnTo>
                <a:lnTo>
                  <a:pt x="4536122" y="1371600"/>
                </a:lnTo>
                <a:lnTo>
                  <a:pt x="4514278" y="1435100"/>
                </a:lnTo>
                <a:lnTo>
                  <a:pt x="4513554" y="1435100"/>
                </a:lnTo>
                <a:lnTo>
                  <a:pt x="4484598" y="1498600"/>
                </a:lnTo>
                <a:lnTo>
                  <a:pt x="4483709" y="1498600"/>
                </a:lnTo>
                <a:lnTo>
                  <a:pt x="4447387" y="1574800"/>
                </a:lnTo>
                <a:close/>
              </a:path>
              <a:path w="4559934" h="2400300">
                <a:moveTo>
                  <a:pt x="298107" y="1727200"/>
                </a:moveTo>
                <a:lnTo>
                  <a:pt x="237680" y="1727200"/>
                </a:lnTo>
                <a:lnTo>
                  <a:pt x="209613" y="1701800"/>
                </a:lnTo>
                <a:lnTo>
                  <a:pt x="182295" y="1663700"/>
                </a:lnTo>
                <a:lnTo>
                  <a:pt x="157784" y="1638300"/>
                </a:lnTo>
                <a:lnTo>
                  <a:pt x="134581" y="1600200"/>
                </a:lnTo>
                <a:lnTo>
                  <a:pt x="134035" y="1600200"/>
                </a:lnTo>
                <a:lnTo>
                  <a:pt x="113207" y="1574800"/>
                </a:lnTo>
                <a:lnTo>
                  <a:pt x="168630" y="1574800"/>
                </a:lnTo>
                <a:lnTo>
                  <a:pt x="191363" y="1612900"/>
                </a:lnTo>
                <a:lnTo>
                  <a:pt x="190893" y="1612900"/>
                </a:lnTo>
                <a:lnTo>
                  <a:pt x="215404" y="1638300"/>
                </a:lnTo>
                <a:lnTo>
                  <a:pt x="214871" y="1638300"/>
                </a:lnTo>
                <a:lnTo>
                  <a:pt x="241160" y="1676400"/>
                </a:lnTo>
                <a:lnTo>
                  <a:pt x="240665" y="1676400"/>
                </a:lnTo>
                <a:lnTo>
                  <a:pt x="268731" y="1701800"/>
                </a:lnTo>
                <a:lnTo>
                  <a:pt x="268135" y="1701800"/>
                </a:lnTo>
                <a:lnTo>
                  <a:pt x="298107" y="1727200"/>
                </a:lnTo>
                <a:close/>
              </a:path>
              <a:path w="4559934" h="2400300">
                <a:moveTo>
                  <a:pt x="4402607" y="1638300"/>
                </a:moveTo>
                <a:lnTo>
                  <a:pt x="4344492" y="1638300"/>
                </a:lnTo>
                <a:lnTo>
                  <a:pt x="4369003" y="1612900"/>
                </a:lnTo>
                <a:lnTo>
                  <a:pt x="4368495" y="1612900"/>
                </a:lnTo>
                <a:lnTo>
                  <a:pt x="4391101" y="1574800"/>
                </a:lnTo>
                <a:lnTo>
                  <a:pt x="4446651" y="1574800"/>
                </a:lnTo>
                <a:lnTo>
                  <a:pt x="4425696" y="1600200"/>
                </a:lnTo>
                <a:lnTo>
                  <a:pt x="4402607" y="1638300"/>
                </a:lnTo>
                <a:close/>
              </a:path>
              <a:path w="4559934" h="2400300">
                <a:moveTo>
                  <a:pt x="4350778" y="1701800"/>
                </a:moveTo>
                <a:lnTo>
                  <a:pt x="4291076" y="1701800"/>
                </a:lnTo>
                <a:lnTo>
                  <a:pt x="4319270" y="1676400"/>
                </a:lnTo>
                <a:lnTo>
                  <a:pt x="4318736" y="1676400"/>
                </a:lnTo>
                <a:lnTo>
                  <a:pt x="4345025" y="1638300"/>
                </a:lnTo>
                <a:lnTo>
                  <a:pt x="4402099" y="1638300"/>
                </a:lnTo>
                <a:lnTo>
                  <a:pt x="4377601" y="1663700"/>
                </a:lnTo>
                <a:lnTo>
                  <a:pt x="4350778" y="1701800"/>
                </a:lnTo>
                <a:close/>
              </a:path>
              <a:path w="4559934" h="2400300">
                <a:moveTo>
                  <a:pt x="3073006" y="2324100"/>
                </a:moveTo>
                <a:lnTo>
                  <a:pt x="2816479" y="2324100"/>
                </a:lnTo>
                <a:lnTo>
                  <a:pt x="2866898" y="2311400"/>
                </a:lnTo>
                <a:lnTo>
                  <a:pt x="2916694" y="2311400"/>
                </a:lnTo>
                <a:lnTo>
                  <a:pt x="3065110" y="2273300"/>
                </a:lnTo>
                <a:lnTo>
                  <a:pt x="3113316" y="2273300"/>
                </a:lnTo>
                <a:lnTo>
                  <a:pt x="3337783" y="2213476"/>
                </a:lnTo>
                <a:lnTo>
                  <a:pt x="3337606" y="2213476"/>
                </a:lnTo>
                <a:lnTo>
                  <a:pt x="3532784" y="2159000"/>
                </a:lnTo>
                <a:lnTo>
                  <a:pt x="3532530" y="2159000"/>
                </a:lnTo>
                <a:lnTo>
                  <a:pt x="3577333" y="2133398"/>
                </a:lnTo>
                <a:lnTo>
                  <a:pt x="3663340" y="2108200"/>
                </a:lnTo>
                <a:lnTo>
                  <a:pt x="3662946" y="2108200"/>
                </a:lnTo>
                <a:lnTo>
                  <a:pt x="3705859" y="2082596"/>
                </a:lnTo>
                <a:lnTo>
                  <a:pt x="3747096" y="2070100"/>
                </a:lnTo>
                <a:lnTo>
                  <a:pt x="3746703" y="2070100"/>
                </a:lnTo>
                <a:lnTo>
                  <a:pt x="3788348" y="2044489"/>
                </a:lnTo>
                <a:lnTo>
                  <a:pt x="3828313" y="2032000"/>
                </a:lnTo>
                <a:lnTo>
                  <a:pt x="3827932" y="2032000"/>
                </a:lnTo>
                <a:lnTo>
                  <a:pt x="3867810" y="2006600"/>
                </a:lnTo>
                <a:lnTo>
                  <a:pt x="3867365" y="2006600"/>
                </a:lnTo>
                <a:lnTo>
                  <a:pt x="3915371" y="1981200"/>
                </a:lnTo>
                <a:lnTo>
                  <a:pt x="3914952" y="1981200"/>
                </a:lnTo>
                <a:lnTo>
                  <a:pt x="3961307" y="1955800"/>
                </a:lnTo>
                <a:lnTo>
                  <a:pt x="3960787" y="1955800"/>
                </a:lnTo>
                <a:lnTo>
                  <a:pt x="4005237" y="1930400"/>
                </a:lnTo>
                <a:lnTo>
                  <a:pt x="4004792" y="1930400"/>
                </a:lnTo>
                <a:lnTo>
                  <a:pt x="4047464" y="1905000"/>
                </a:lnTo>
                <a:lnTo>
                  <a:pt x="4046943" y="1905000"/>
                </a:lnTo>
                <a:lnTo>
                  <a:pt x="4087837" y="1879600"/>
                </a:lnTo>
                <a:lnTo>
                  <a:pt x="4087304" y="1879600"/>
                </a:lnTo>
                <a:lnTo>
                  <a:pt x="4126293" y="1854200"/>
                </a:lnTo>
                <a:lnTo>
                  <a:pt x="4125810" y="1854200"/>
                </a:lnTo>
                <a:lnTo>
                  <a:pt x="4163021" y="1816100"/>
                </a:lnTo>
                <a:lnTo>
                  <a:pt x="4162526" y="1816100"/>
                </a:lnTo>
                <a:lnTo>
                  <a:pt x="4197959" y="1790700"/>
                </a:lnTo>
                <a:lnTo>
                  <a:pt x="4197388" y="1790700"/>
                </a:lnTo>
                <a:lnTo>
                  <a:pt x="4230916" y="1765300"/>
                </a:lnTo>
                <a:lnTo>
                  <a:pt x="4230408" y="1765300"/>
                </a:lnTo>
                <a:lnTo>
                  <a:pt x="4262145" y="1727200"/>
                </a:lnTo>
                <a:lnTo>
                  <a:pt x="4261662" y="1727200"/>
                </a:lnTo>
                <a:lnTo>
                  <a:pt x="4291634" y="1701800"/>
                </a:lnTo>
                <a:lnTo>
                  <a:pt x="4350245" y="1701800"/>
                </a:lnTo>
                <a:lnTo>
                  <a:pt x="4321492" y="1727200"/>
                </a:lnTo>
                <a:lnTo>
                  <a:pt x="4291520" y="1765300"/>
                </a:lnTo>
                <a:lnTo>
                  <a:pt x="4258767" y="1790700"/>
                </a:lnTo>
                <a:lnTo>
                  <a:pt x="4225239" y="1816100"/>
                </a:lnTo>
                <a:lnTo>
                  <a:pt x="4188739" y="1854200"/>
                </a:lnTo>
                <a:lnTo>
                  <a:pt x="4151528" y="1879600"/>
                </a:lnTo>
                <a:lnTo>
                  <a:pt x="4111536" y="1905000"/>
                </a:lnTo>
                <a:lnTo>
                  <a:pt x="4070642" y="1943100"/>
                </a:lnTo>
                <a:lnTo>
                  <a:pt x="4027004" y="1968500"/>
                </a:lnTo>
                <a:lnTo>
                  <a:pt x="3982034" y="1993900"/>
                </a:lnTo>
                <a:lnTo>
                  <a:pt x="3935691" y="2019300"/>
                </a:lnTo>
                <a:lnTo>
                  <a:pt x="3887228" y="2044489"/>
                </a:lnTo>
                <a:lnTo>
                  <a:pt x="3846563" y="2070100"/>
                </a:lnTo>
                <a:lnTo>
                  <a:pt x="3806275" y="2082596"/>
                </a:lnTo>
                <a:lnTo>
                  <a:pt x="3805952" y="2082596"/>
                </a:lnTo>
                <a:lnTo>
                  <a:pt x="3763949" y="2108200"/>
                </a:lnTo>
                <a:lnTo>
                  <a:pt x="3721997" y="2120820"/>
                </a:lnTo>
                <a:lnTo>
                  <a:pt x="3721868" y="2120820"/>
                </a:lnTo>
                <a:lnTo>
                  <a:pt x="3678796" y="2146300"/>
                </a:lnTo>
                <a:lnTo>
                  <a:pt x="3591879" y="2171593"/>
                </a:lnTo>
                <a:lnTo>
                  <a:pt x="3591697" y="2171593"/>
                </a:lnTo>
                <a:lnTo>
                  <a:pt x="3546882" y="2197005"/>
                </a:lnTo>
                <a:lnTo>
                  <a:pt x="3547054" y="2197005"/>
                </a:lnTo>
                <a:lnTo>
                  <a:pt x="3219835" y="2285941"/>
                </a:lnTo>
                <a:lnTo>
                  <a:pt x="3073006" y="2324100"/>
                </a:lnTo>
                <a:close/>
              </a:path>
              <a:path w="4559934" h="2400300">
                <a:moveTo>
                  <a:pt x="959191" y="2126627"/>
                </a:moveTo>
                <a:lnTo>
                  <a:pt x="939158" y="2120820"/>
                </a:lnTo>
                <a:lnTo>
                  <a:pt x="837466" y="2120820"/>
                </a:lnTo>
                <a:lnTo>
                  <a:pt x="795426" y="2108200"/>
                </a:lnTo>
                <a:lnTo>
                  <a:pt x="753487" y="2082596"/>
                </a:lnTo>
                <a:lnTo>
                  <a:pt x="753165" y="2082596"/>
                </a:lnTo>
                <a:lnTo>
                  <a:pt x="712952" y="2070100"/>
                </a:lnTo>
                <a:lnTo>
                  <a:pt x="672251" y="2044489"/>
                </a:lnTo>
                <a:lnTo>
                  <a:pt x="624065" y="2019300"/>
                </a:lnTo>
                <a:lnTo>
                  <a:pt x="577354" y="1993900"/>
                </a:lnTo>
                <a:lnTo>
                  <a:pt x="532295" y="1968500"/>
                </a:lnTo>
                <a:lnTo>
                  <a:pt x="489254" y="1943100"/>
                </a:lnTo>
                <a:lnTo>
                  <a:pt x="447827" y="1905000"/>
                </a:lnTo>
                <a:lnTo>
                  <a:pt x="408355" y="1879600"/>
                </a:lnTo>
                <a:lnTo>
                  <a:pt x="371144" y="1854200"/>
                </a:lnTo>
                <a:lnTo>
                  <a:pt x="334683" y="1816100"/>
                </a:lnTo>
                <a:lnTo>
                  <a:pt x="300481" y="1790700"/>
                </a:lnTo>
                <a:lnTo>
                  <a:pt x="268731" y="1765300"/>
                </a:lnTo>
                <a:lnTo>
                  <a:pt x="238277" y="1727200"/>
                </a:lnTo>
                <a:lnTo>
                  <a:pt x="297611" y="1727200"/>
                </a:lnTo>
                <a:lnTo>
                  <a:pt x="329361" y="1765300"/>
                </a:lnTo>
                <a:lnTo>
                  <a:pt x="328815" y="1765300"/>
                </a:lnTo>
                <a:lnTo>
                  <a:pt x="362470" y="1790700"/>
                </a:lnTo>
                <a:lnTo>
                  <a:pt x="361937" y="1790700"/>
                </a:lnTo>
                <a:lnTo>
                  <a:pt x="397370" y="1816100"/>
                </a:lnTo>
                <a:lnTo>
                  <a:pt x="396875" y="1816100"/>
                </a:lnTo>
                <a:lnTo>
                  <a:pt x="434086" y="1854200"/>
                </a:lnTo>
                <a:lnTo>
                  <a:pt x="433603" y="1854200"/>
                </a:lnTo>
                <a:lnTo>
                  <a:pt x="472592" y="1879600"/>
                </a:lnTo>
                <a:lnTo>
                  <a:pt x="472059" y="1879600"/>
                </a:lnTo>
                <a:lnTo>
                  <a:pt x="512952" y="1905000"/>
                </a:lnTo>
                <a:lnTo>
                  <a:pt x="512445" y="1905000"/>
                </a:lnTo>
                <a:lnTo>
                  <a:pt x="554990" y="1930400"/>
                </a:lnTo>
                <a:lnTo>
                  <a:pt x="554507" y="1930400"/>
                </a:lnTo>
                <a:lnTo>
                  <a:pt x="599084" y="1955800"/>
                </a:lnTo>
                <a:lnTo>
                  <a:pt x="598614" y="1955800"/>
                </a:lnTo>
                <a:lnTo>
                  <a:pt x="644842" y="1981200"/>
                </a:lnTo>
                <a:lnTo>
                  <a:pt x="644372" y="1981200"/>
                </a:lnTo>
                <a:lnTo>
                  <a:pt x="692505" y="2006600"/>
                </a:lnTo>
                <a:lnTo>
                  <a:pt x="692086" y="2006600"/>
                </a:lnTo>
                <a:lnTo>
                  <a:pt x="731964" y="2032000"/>
                </a:lnTo>
                <a:lnTo>
                  <a:pt x="731608" y="2032000"/>
                </a:lnTo>
                <a:lnTo>
                  <a:pt x="771448" y="2044489"/>
                </a:lnTo>
                <a:lnTo>
                  <a:pt x="813065" y="2070100"/>
                </a:lnTo>
                <a:lnTo>
                  <a:pt x="812673" y="2070100"/>
                </a:lnTo>
                <a:lnTo>
                  <a:pt x="853910" y="2082596"/>
                </a:lnTo>
                <a:lnTo>
                  <a:pt x="896923" y="2108200"/>
                </a:lnTo>
                <a:lnTo>
                  <a:pt x="896556" y="2108200"/>
                </a:lnTo>
                <a:lnTo>
                  <a:pt x="959191" y="2126627"/>
                </a:lnTo>
                <a:close/>
              </a:path>
              <a:path w="4559934" h="2400300">
                <a:moveTo>
                  <a:pt x="1095852" y="2178473"/>
                </a:moveTo>
                <a:lnTo>
                  <a:pt x="1071168" y="2171593"/>
                </a:lnTo>
                <a:lnTo>
                  <a:pt x="968334" y="2171593"/>
                </a:lnTo>
                <a:lnTo>
                  <a:pt x="880719" y="2146300"/>
                </a:lnTo>
                <a:lnTo>
                  <a:pt x="837596" y="2120820"/>
                </a:lnTo>
                <a:lnTo>
                  <a:pt x="939158" y="2120820"/>
                </a:lnTo>
                <a:lnTo>
                  <a:pt x="982555" y="2133398"/>
                </a:lnTo>
                <a:lnTo>
                  <a:pt x="1027251" y="2159000"/>
                </a:lnTo>
                <a:lnTo>
                  <a:pt x="1026960" y="2159000"/>
                </a:lnTo>
                <a:lnTo>
                  <a:pt x="1095852" y="2178473"/>
                </a:lnTo>
                <a:close/>
              </a:path>
              <a:path w="4559934" h="2400300">
                <a:moveTo>
                  <a:pt x="3600692" y="2126627"/>
                </a:moveTo>
                <a:lnTo>
                  <a:pt x="3620429" y="2120820"/>
                </a:lnTo>
                <a:lnTo>
                  <a:pt x="3620719" y="2120820"/>
                </a:lnTo>
                <a:lnTo>
                  <a:pt x="3600692" y="2126627"/>
                </a:lnTo>
                <a:close/>
              </a:path>
              <a:path w="4559934" h="2400300">
                <a:moveTo>
                  <a:pt x="1184415" y="2203127"/>
                </a:moveTo>
                <a:lnTo>
                  <a:pt x="1162008" y="2197005"/>
                </a:lnTo>
                <a:lnTo>
                  <a:pt x="1013154" y="2197005"/>
                </a:lnTo>
                <a:lnTo>
                  <a:pt x="968518" y="2171593"/>
                </a:lnTo>
                <a:lnTo>
                  <a:pt x="1071168" y="2171593"/>
                </a:lnTo>
                <a:lnTo>
                  <a:pt x="1116716" y="2184330"/>
                </a:lnTo>
                <a:lnTo>
                  <a:pt x="1116498" y="2184330"/>
                </a:lnTo>
                <a:lnTo>
                  <a:pt x="1184415" y="2203127"/>
                </a:lnTo>
                <a:close/>
              </a:path>
              <a:path w="4559934" h="2400300">
                <a:moveTo>
                  <a:pt x="3464043" y="2178473"/>
                </a:moveTo>
                <a:lnTo>
                  <a:pt x="3488329" y="2171593"/>
                </a:lnTo>
                <a:lnTo>
                  <a:pt x="3488732" y="2171593"/>
                </a:lnTo>
                <a:lnTo>
                  <a:pt x="3464043" y="2178473"/>
                </a:lnTo>
                <a:close/>
              </a:path>
              <a:path w="4559934" h="2400300">
                <a:moveTo>
                  <a:pt x="1130724" y="2188260"/>
                </a:moveTo>
                <a:lnTo>
                  <a:pt x="1116498" y="2184330"/>
                </a:lnTo>
                <a:lnTo>
                  <a:pt x="1116716" y="2184330"/>
                </a:lnTo>
                <a:lnTo>
                  <a:pt x="1130724" y="2188260"/>
                </a:lnTo>
                <a:close/>
              </a:path>
              <a:path w="4559934" h="2400300">
                <a:moveTo>
                  <a:pt x="1743290" y="2324100"/>
                </a:moveTo>
                <a:lnTo>
                  <a:pt x="1487220" y="2324100"/>
                </a:lnTo>
                <a:lnTo>
                  <a:pt x="1388692" y="2298632"/>
                </a:lnTo>
                <a:lnTo>
                  <a:pt x="1012982" y="2197005"/>
                </a:lnTo>
                <a:lnTo>
                  <a:pt x="1162008" y="2197005"/>
                </a:lnTo>
                <a:lnTo>
                  <a:pt x="1184415" y="2203127"/>
                </a:lnTo>
                <a:lnTo>
                  <a:pt x="1184543" y="2203127"/>
                </a:lnTo>
                <a:lnTo>
                  <a:pt x="1208549" y="2209735"/>
                </a:lnTo>
                <a:lnTo>
                  <a:pt x="1208343" y="2209735"/>
                </a:lnTo>
                <a:lnTo>
                  <a:pt x="1255214" y="2222419"/>
                </a:lnTo>
                <a:lnTo>
                  <a:pt x="1254969" y="2222419"/>
                </a:lnTo>
                <a:lnTo>
                  <a:pt x="1277960" y="2228583"/>
                </a:lnTo>
                <a:lnTo>
                  <a:pt x="1279547" y="2228979"/>
                </a:lnTo>
                <a:lnTo>
                  <a:pt x="1302316" y="2235123"/>
                </a:lnTo>
                <a:lnTo>
                  <a:pt x="1302046" y="2235123"/>
                </a:lnTo>
                <a:lnTo>
                  <a:pt x="1349860" y="2247824"/>
                </a:lnTo>
                <a:lnTo>
                  <a:pt x="1349646" y="2247824"/>
                </a:lnTo>
                <a:lnTo>
                  <a:pt x="1373948" y="2254236"/>
                </a:lnTo>
                <a:lnTo>
                  <a:pt x="1374100" y="2254236"/>
                </a:lnTo>
                <a:lnTo>
                  <a:pt x="1397855" y="2260537"/>
                </a:lnTo>
                <a:lnTo>
                  <a:pt x="1397572" y="2260537"/>
                </a:lnTo>
                <a:lnTo>
                  <a:pt x="1446453" y="2273300"/>
                </a:lnTo>
                <a:lnTo>
                  <a:pt x="1494866" y="2273300"/>
                </a:lnTo>
                <a:lnTo>
                  <a:pt x="1543915" y="2285941"/>
                </a:lnTo>
                <a:lnTo>
                  <a:pt x="1543672" y="2285941"/>
                </a:lnTo>
                <a:lnTo>
                  <a:pt x="1593243" y="2298632"/>
                </a:lnTo>
                <a:lnTo>
                  <a:pt x="1593027" y="2298632"/>
                </a:lnTo>
                <a:lnTo>
                  <a:pt x="1620131" y="2305529"/>
                </a:lnTo>
                <a:lnTo>
                  <a:pt x="1620261" y="2305529"/>
                </a:lnTo>
                <a:lnTo>
                  <a:pt x="1645697" y="2312034"/>
                </a:lnTo>
                <a:lnTo>
                  <a:pt x="1695392" y="2312034"/>
                </a:lnTo>
                <a:lnTo>
                  <a:pt x="1743290" y="2324100"/>
                </a:lnTo>
                <a:close/>
              </a:path>
              <a:path w="4559934" h="2400300">
                <a:moveTo>
                  <a:pt x="1184543" y="2203127"/>
                </a:moveTo>
                <a:lnTo>
                  <a:pt x="1184415" y="2203127"/>
                </a:lnTo>
                <a:lnTo>
                  <a:pt x="1162318" y="2197005"/>
                </a:lnTo>
                <a:lnTo>
                  <a:pt x="1184543" y="2203127"/>
                </a:lnTo>
                <a:close/>
              </a:path>
              <a:path w="4559934" h="2400300">
                <a:moveTo>
                  <a:pt x="3375352" y="2203127"/>
                </a:moveTo>
                <a:lnTo>
                  <a:pt x="3397388" y="2197005"/>
                </a:lnTo>
                <a:lnTo>
                  <a:pt x="3397754" y="2197005"/>
                </a:lnTo>
                <a:lnTo>
                  <a:pt x="3375352" y="2203127"/>
                </a:lnTo>
                <a:close/>
              </a:path>
              <a:path w="4559934" h="2400300">
                <a:moveTo>
                  <a:pt x="1222187" y="2213476"/>
                </a:moveTo>
                <a:lnTo>
                  <a:pt x="1208343" y="2209735"/>
                </a:lnTo>
                <a:lnTo>
                  <a:pt x="1208549" y="2209735"/>
                </a:lnTo>
                <a:lnTo>
                  <a:pt x="1222187" y="2213476"/>
                </a:lnTo>
                <a:close/>
              </a:path>
              <a:path w="4559934" h="2400300">
                <a:moveTo>
                  <a:pt x="3321494" y="2217843"/>
                </a:moveTo>
                <a:lnTo>
                  <a:pt x="3334034" y="2214444"/>
                </a:lnTo>
                <a:lnTo>
                  <a:pt x="3327898" y="2216149"/>
                </a:lnTo>
                <a:lnTo>
                  <a:pt x="3321494" y="2217843"/>
                </a:lnTo>
                <a:close/>
              </a:path>
              <a:path w="4559934" h="2400300">
                <a:moveTo>
                  <a:pt x="1277960" y="2228583"/>
                </a:moveTo>
                <a:lnTo>
                  <a:pt x="1254969" y="2222419"/>
                </a:lnTo>
                <a:lnTo>
                  <a:pt x="1255214" y="2222419"/>
                </a:lnTo>
                <a:lnTo>
                  <a:pt x="1277960" y="2228583"/>
                </a:lnTo>
                <a:close/>
              </a:path>
              <a:path w="4559934" h="2400300">
                <a:moveTo>
                  <a:pt x="3281881" y="2228583"/>
                </a:moveTo>
                <a:lnTo>
                  <a:pt x="3304607" y="2222419"/>
                </a:lnTo>
                <a:lnTo>
                  <a:pt x="3304922" y="2222419"/>
                </a:lnTo>
                <a:lnTo>
                  <a:pt x="3281881" y="2228583"/>
                </a:lnTo>
                <a:close/>
              </a:path>
              <a:path w="4559934" h="2400300">
                <a:moveTo>
                  <a:pt x="1320278" y="2239959"/>
                </a:moveTo>
                <a:lnTo>
                  <a:pt x="1302046" y="2235123"/>
                </a:lnTo>
                <a:lnTo>
                  <a:pt x="1302316" y="2235123"/>
                </a:lnTo>
                <a:lnTo>
                  <a:pt x="1320278" y="2239959"/>
                </a:lnTo>
                <a:close/>
              </a:path>
              <a:path w="4559934" h="2400300">
                <a:moveTo>
                  <a:pt x="1373948" y="2254236"/>
                </a:moveTo>
                <a:lnTo>
                  <a:pt x="1349646" y="2247824"/>
                </a:lnTo>
                <a:lnTo>
                  <a:pt x="1349860" y="2247824"/>
                </a:lnTo>
                <a:lnTo>
                  <a:pt x="1373948" y="2254236"/>
                </a:lnTo>
                <a:close/>
              </a:path>
              <a:path w="4559934" h="2400300">
                <a:moveTo>
                  <a:pt x="3185897" y="2254236"/>
                </a:moveTo>
                <a:lnTo>
                  <a:pt x="3209955" y="2247824"/>
                </a:lnTo>
                <a:lnTo>
                  <a:pt x="3210258" y="2247824"/>
                </a:lnTo>
                <a:lnTo>
                  <a:pt x="3185897" y="2254236"/>
                </a:lnTo>
                <a:close/>
              </a:path>
              <a:path w="4559934" h="2400300">
                <a:moveTo>
                  <a:pt x="1374100" y="2254236"/>
                </a:moveTo>
                <a:lnTo>
                  <a:pt x="1373948" y="2254236"/>
                </a:lnTo>
                <a:lnTo>
                  <a:pt x="1352417" y="2248504"/>
                </a:lnTo>
                <a:lnTo>
                  <a:pt x="1374100" y="2254236"/>
                </a:lnTo>
                <a:close/>
              </a:path>
              <a:path w="4559934" h="2400300">
                <a:moveTo>
                  <a:pt x="1413506" y="2264697"/>
                </a:moveTo>
                <a:lnTo>
                  <a:pt x="1397572" y="2260537"/>
                </a:lnTo>
                <a:lnTo>
                  <a:pt x="1397830" y="2260537"/>
                </a:lnTo>
                <a:lnTo>
                  <a:pt x="1413506" y="2264697"/>
                </a:lnTo>
                <a:close/>
              </a:path>
              <a:path w="4559934" h="2400300">
                <a:moveTo>
                  <a:pt x="3146255" y="2264697"/>
                </a:moveTo>
                <a:lnTo>
                  <a:pt x="3161953" y="2260537"/>
                </a:lnTo>
                <a:lnTo>
                  <a:pt x="3162178" y="2260537"/>
                </a:lnTo>
                <a:lnTo>
                  <a:pt x="3146255" y="2264697"/>
                </a:lnTo>
                <a:close/>
              </a:path>
              <a:path w="4559934" h="2400300">
                <a:moveTo>
                  <a:pt x="1575350" y="2294043"/>
                </a:moveTo>
                <a:lnTo>
                  <a:pt x="1543672" y="2285941"/>
                </a:lnTo>
                <a:lnTo>
                  <a:pt x="1543915" y="2285941"/>
                </a:lnTo>
                <a:lnTo>
                  <a:pt x="1575350" y="2294043"/>
                </a:lnTo>
                <a:close/>
              </a:path>
              <a:path w="4559934" h="2400300">
                <a:moveTo>
                  <a:pt x="1620131" y="2305529"/>
                </a:moveTo>
                <a:lnTo>
                  <a:pt x="1593027" y="2298632"/>
                </a:lnTo>
                <a:lnTo>
                  <a:pt x="1593243" y="2298632"/>
                </a:lnTo>
                <a:lnTo>
                  <a:pt x="1620131" y="2305529"/>
                </a:lnTo>
                <a:close/>
              </a:path>
              <a:path w="4559934" h="2400300">
                <a:moveTo>
                  <a:pt x="1620261" y="2305529"/>
                </a:moveTo>
                <a:lnTo>
                  <a:pt x="1620131" y="2305529"/>
                </a:lnTo>
                <a:lnTo>
                  <a:pt x="1593243" y="2298632"/>
                </a:lnTo>
                <a:lnTo>
                  <a:pt x="1620261" y="2305529"/>
                </a:lnTo>
                <a:close/>
              </a:path>
              <a:path w="4559934" h="2400300">
                <a:moveTo>
                  <a:pt x="2939764" y="2305529"/>
                </a:moveTo>
                <a:lnTo>
                  <a:pt x="2966588" y="2298632"/>
                </a:lnTo>
                <a:lnTo>
                  <a:pt x="2966866" y="2298632"/>
                </a:lnTo>
                <a:lnTo>
                  <a:pt x="2939764" y="2305529"/>
                </a:lnTo>
                <a:close/>
              </a:path>
              <a:path w="4559934" h="2400300">
                <a:moveTo>
                  <a:pt x="1695392" y="2312034"/>
                </a:moveTo>
                <a:lnTo>
                  <a:pt x="1645697" y="2312034"/>
                </a:lnTo>
                <a:lnTo>
                  <a:pt x="1643214" y="2311400"/>
                </a:lnTo>
                <a:lnTo>
                  <a:pt x="1692871" y="2311400"/>
                </a:lnTo>
                <a:lnTo>
                  <a:pt x="1695392" y="2312034"/>
                </a:lnTo>
                <a:close/>
              </a:path>
              <a:path w="4559934" h="2400300">
                <a:moveTo>
                  <a:pt x="1997227" y="2349500"/>
                </a:moveTo>
                <a:lnTo>
                  <a:pt x="1636839" y="2349500"/>
                </a:lnTo>
                <a:lnTo>
                  <a:pt x="1536725" y="2324100"/>
                </a:lnTo>
                <a:lnTo>
                  <a:pt x="1793417" y="2324100"/>
                </a:lnTo>
                <a:lnTo>
                  <a:pt x="1844344" y="2336800"/>
                </a:lnTo>
                <a:lnTo>
                  <a:pt x="1945919" y="2336800"/>
                </a:lnTo>
                <a:lnTo>
                  <a:pt x="1997227" y="2349500"/>
                </a:lnTo>
                <a:close/>
              </a:path>
              <a:path w="4559934" h="2400300">
                <a:moveTo>
                  <a:pt x="2923324" y="2349500"/>
                </a:moveTo>
                <a:lnTo>
                  <a:pt x="2562542" y="2349500"/>
                </a:lnTo>
                <a:lnTo>
                  <a:pt x="2613977" y="2336800"/>
                </a:lnTo>
                <a:lnTo>
                  <a:pt x="2715425" y="2336800"/>
                </a:lnTo>
                <a:lnTo>
                  <a:pt x="2766352" y="2324100"/>
                </a:lnTo>
                <a:lnTo>
                  <a:pt x="3023260" y="2324100"/>
                </a:lnTo>
                <a:lnTo>
                  <a:pt x="2923324" y="2349500"/>
                </a:lnTo>
                <a:close/>
              </a:path>
              <a:path w="4559934" h="2400300">
                <a:moveTo>
                  <a:pt x="2822130" y="2362200"/>
                </a:moveTo>
                <a:lnTo>
                  <a:pt x="1737969" y="2362200"/>
                </a:lnTo>
                <a:lnTo>
                  <a:pt x="1687220" y="2349500"/>
                </a:lnTo>
                <a:lnTo>
                  <a:pt x="2872752" y="2349500"/>
                </a:lnTo>
                <a:lnTo>
                  <a:pt x="2822130" y="2362200"/>
                </a:lnTo>
                <a:close/>
              </a:path>
              <a:path w="4559934" h="2400300">
                <a:moveTo>
                  <a:pt x="2719984" y="2374900"/>
                </a:moveTo>
                <a:lnTo>
                  <a:pt x="1840039" y="2374900"/>
                </a:lnTo>
                <a:lnTo>
                  <a:pt x="1788858" y="2362200"/>
                </a:lnTo>
                <a:lnTo>
                  <a:pt x="2771127" y="2362200"/>
                </a:lnTo>
                <a:lnTo>
                  <a:pt x="2719984" y="2374900"/>
                </a:lnTo>
                <a:close/>
              </a:path>
              <a:path w="4559934" h="2400300">
                <a:moveTo>
                  <a:pt x="2617228" y="2387600"/>
                </a:moveTo>
                <a:lnTo>
                  <a:pt x="1942922" y="2387600"/>
                </a:lnTo>
                <a:lnTo>
                  <a:pt x="1891360" y="2374900"/>
                </a:lnTo>
                <a:lnTo>
                  <a:pt x="2668676" y="2374900"/>
                </a:lnTo>
                <a:lnTo>
                  <a:pt x="2617228" y="2387600"/>
                </a:lnTo>
                <a:close/>
              </a:path>
              <a:path w="4559934" h="2400300">
                <a:moveTo>
                  <a:pt x="2358059" y="2400300"/>
                </a:moveTo>
                <a:lnTo>
                  <a:pt x="2202014" y="2400300"/>
                </a:lnTo>
                <a:lnTo>
                  <a:pt x="2150021" y="2387600"/>
                </a:lnTo>
                <a:lnTo>
                  <a:pt x="2410002" y="2387600"/>
                </a:lnTo>
                <a:lnTo>
                  <a:pt x="2358059" y="24003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004606" y="3687229"/>
            <a:ext cx="3567429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0">
                <a:latin typeface="Trebuchet MS"/>
                <a:cs typeface="Trebuchet MS"/>
              </a:rPr>
              <a:t>Трансформеры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281696" y="5122938"/>
            <a:ext cx="5691505" cy="2489200"/>
          </a:xfrm>
          <a:custGeom>
            <a:avLst/>
            <a:gdLst/>
            <a:ahLst/>
            <a:cxnLst/>
            <a:rect l="l" t="t" r="r" b="b"/>
            <a:pathLst>
              <a:path w="5691505" h="2489200">
                <a:moveTo>
                  <a:pt x="3289922" y="12700"/>
                </a:moveTo>
                <a:lnTo>
                  <a:pt x="2401493" y="12700"/>
                </a:lnTo>
                <a:lnTo>
                  <a:pt x="2453284" y="0"/>
                </a:lnTo>
                <a:lnTo>
                  <a:pt x="3237890" y="0"/>
                </a:lnTo>
                <a:lnTo>
                  <a:pt x="3289922" y="12700"/>
                </a:lnTo>
                <a:close/>
              </a:path>
              <a:path w="5691505" h="2489200">
                <a:moveTo>
                  <a:pt x="3444989" y="25400"/>
                </a:moveTo>
                <a:lnTo>
                  <a:pt x="2246287" y="25400"/>
                </a:lnTo>
                <a:lnTo>
                  <a:pt x="2297836" y="12700"/>
                </a:lnTo>
                <a:lnTo>
                  <a:pt x="3393351" y="12700"/>
                </a:lnTo>
                <a:lnTo>
                  <a:pt x="3444989" y="25400"/>
                </a:lnTo>
                <a:close/>
              </a:path>
              <a:path w="5691505" h="2489200">
                <a:moveTo>
                  <a:pt x="3547554" y="38100"/>
                </a:moveTo>
                <a:lnTo>
                  <a:pt x="2143683" y="38100"/>
                </a:lnTo>
                <a:lnTo>
                  <a:pt x="2194902" y="25400"/>
                </a:lnTo>
                <a:lnTo>
                  <a:pt x="3496284" y="25400"/>
                </a:lnTo>
                <a:lnTo>
                  <a:pt x="3547554" y="38100"/>
                </a:lnTo>
                <a:close/>
              </a:path>
              <a:path w="5691505" h="2489200">
                <a:moveTo>
                  <a:pt x="2301430" y="63500"/>
                </a:moveTo>
                <a:lnTo>
                  <a:pt x="1940737" y="63500"/>
                </a:lnTo>
                <a:lnTo>
                  <a:pt x="2041702" y="38100"/>
                </a:lnTo>
                <a:lnTo>
                  <a:pt x="2507792" y="38100"/>
                </a:lnTo>
                <a:lnTo>
                  <a:pt x="2455849" y="50800"/>
                </a:lnTo>
                <a:lnTo>
                  <a:pt x="2352992" y="50800"/>
                </a:lnTo>
                <a:lnTo>
                  <a:pt x="2301430" y="63500"/>
                </a:lnTo>
                <a:close/>
              </a:path>
              <a:path w="5691505" h="2489200">
                <a:moveTo>
                  <a:pt x="3750437" y="63500"/>
                </a:moveTo>
                <a:lnTo>
                  <a:pt x="3389960" y="63500"/>
                </a:lnTo>
                <a:lnTo>
                  <a:pt x="3338525" y="50800"/>
                </a:lnTo>
                <a:lnTo>
                  <a:pt x="3235540" y="50800"/>
                </a:lnTo>
                <a:lnTo>
                  <a:pt x="3183597" y="38100"/>
                </a:lnTo>
                <a:lnTo>
                  <a:pt x="3649472" y="38100"/>
                </a:lnTo>
                <a:lnTo>
                  <a:pt x="3750437" y="63500"/>
                </a:lnTo>
                <a:close/>
              </a:path>
              <a:path w="5691505" h="2489200">
                <a:moveTo>
                  <a:pt x="2148293" y="76200"/>
                </a:moveTo>
                <a:lnTo>
                  <a:pt x="1840826" y="76200"/>
                </a:lnTo>
                <a:lnTo>
                  <a:pt x="1890699" y="63500"/>
                </a:lnTo>
                <a:lnTo>
                  <a:pt x="2199347" y="63500"/>
                </a:lnTo>
                <a:lnTo>
                  <a:pt x="2148293" y="76200"/>
                </a:lnTo>
                <a:close/>
              </a:path>
              <a:path w="5691505" h="2489200">
                <a:moveTo>
                  <a:pt x="3850347" y="76200"/>
                </a:moveTo>
                <a:lnTo>
                  <a:pt x="3543096" y="76200"/>
                </a:lnTo>
                <a:lnTo>
                  <a:pt x="3492042" y="63500"/>
                </a:lnTo>
                <a:lnTo>
                  <a:pt x="3800576" y="63500"/>
                </a:lnTo>
                <a:lnTo>
                  <a:pt x="3850347" y="76200"/>
                </a:lnTo>
                <a:close/>
              </a:path>
              <a:path w="5691505" h="2489200">
                <a:moveTo>
                  <a:pt x="290258" y="749300"/>
                </a:moveTo>
                <a:lnTo>
                  <a:pt x="233019" y="749300"/>
                </a:lnTo>
                <a:lnTo>
                  <a:pt x="261340" y="723900"/>
                </a:lnTo>
                <a:lnTo>
                  <a:pt x="291807" y="685800"/>
                </a:lnTo>
                <a:lnTo>
                  <a:pt x="324586" y="660400"/>
                </a:lnTo>
                <a:lnTo>
                  <a:pt x="358419" y="635000"/>
                </a:lnTo>
                <a:lnTo>
                  <a:pt x="393814" y="609600"/>
                </a:lnTo>
                <a:lnTo>
                  <a:pt x="430987" y="584200"/>
                </a:lnTo>
                <a:lnTo>
                  <a:pt x="469341" y="558800"/>
                </a:lnTo>
                <a:lnTo>
                  <a:pt x="510235" y="533400"/>
                </a:lnTo>
                <a:lnTo>
                  <a:pt x="552411" y="495300"/>
                </a:lnTo>
                <a:lnTo>
                  <a:pt x="596150" y="469900"/>
                </a:lnTo>
                <a:lnTo>
                  <a:pt x="641629" y="457200"/>
                </a:lnTo>
                <a:lnTo>
                  <a:pt x="688771" y="431800"/>
                </a:lnTo>
                <a:lnTo>
                  <a:pt x="737374" y="406400"/>
                </a:lnTo>
                <a:lnTo>
                  <a:pt x="787844" y="381000"/>
                </a:lnTo>
                <a:lnTo>
                  <a:pt x="839836" y="355451"/>
                </a:lnTo>
                <a:lnTo>
                  <a:pt x="840009" y="355451"/>
                </a:lnTo>
                <a:lnTo>
                  <a:pt x="880378" y="342811"/>
                </a:lnTo>
                <a:lnTo>
                  <a:pt x="880239" y="342811"/>
                </a:lnTo>
                <a:lnTo>
                  <a:pt x="921092" y="317500"/>
                </a:lnTo>
                <a:lnTo>
                  <a:pt x="1047597" y="279325"/>
                </a:lnTo>
                <a:lnTo>
                  <a:pt x="1086570" y="256420"/>
                </a:lnTo>
                <a:lnTo>
                  <a:pt x="1090836" y="253956"/>
                </a:lnTo>
                <a:lnTo>
                  <a:pt x="1268500" y="203161"/>
                </a:lnTo>
                <a:lnTo>
                  <a:pt x="1596179" y="114248"/>
                </a:lnTo>
                <a:lnTo>
                  <a:pt x="1644556" y="114248"/>
                </a:lnTo>
                <a:lnTo>
                  <a:pt x="1791246" y="76200"/>
                </a:lnTo>
                <a:lnTo>
                  <a:pt x="2097697" y="76200"/>
                </a:lnTo>
                <a:lnTo>
                  <a:pt x="2047024" y="88900"/>
                </a:lnTo>
                <a:lnTo>
                  <a:pt x="1996998" y="88900"/>
                </a:lnTo>
                <a:lnTo>
                  <a:pt x="1946833" y="101600"/>
                </a:lnTo>
                <a:lnTo>
                  <a:pt x="1897265" y="101600"/>
                </a:lnTo>
                <a:lnTo>
                  <a:pt x="1798434" y="127000"/>
                </a:lnTo>
                <a:lnTo>
                  <a:pt x="1749805" y="127000"/>
                </a:lnTo>
                <a:lnTo>
                  <a:pt x="1738844" y="129847"/>
                </a:lnTo>
                <a:lnTo>
                  <a:pt x="1738345" y="129847"/>
                </a:lnTo>
                <a:lnTo>
                  <a:pt x="1604772" y="165100"/>
                </a:lnTo>
                <a:lnTo>
                  <a:pt x="1557400" y="165100"/>
                </a:lnTo>
                <a:lnTo>
                  <a:pt x="1349501" y="221826"/>
                </a:lnTo>
                <a:lnTo>
                  <a:pt x="1349641" y="221826"/>
                </a:lnTo>
                <a:lnTo>
                  <a:pt x="1343746" y="223398"/>
                </a:lnTo>
                <a:lnTo>
                  <a:pt x="1104669" y="291995"/>
                </a:lnTo>
                <a:lnTo>
                  <a:pt x="1061568" y="317500"/>
                </a:lnTo>
                <a:lnTo>
                  <a:pt x="1061848" y="317500"/>
                </a:lnTo>
                <a:lnTo>
                  <a:pt x="937270" y="355451"/>
                </a:lnTo>
                <a:lnTo>
                  <a:pt x="896265" y="381000"/>
                </a:lnTo>
                <a:lnTo>
                  <a:pt x="896505" y="381000"/>
                </a:lnTo>
                <a:lnTo>
                  <a:pt x="857121" y="393423"/>
                </a:lnTo>
                <a:lnTo>
                  <a:pt x="856591" y="393612"/>
                </a:lnTo>
                <a:lnTo>
                  <a:pt x="804862" y="419100"/>
                </a:lnTo>
                <a:lnTo>
                  <a:pt x="805294" y="419100"/>
                </a:lnTo>
                <a:lnTo>
                  <a:pt x="755256" y="444500"/>
                </a:lnTo>
                <a:lnTo>
                  <a:pt x="755599" y="444500"/>
                </a:lnTo>
                <a:lnTo>
                  <a:pt x="707339" y="469900"/>
                </a:lnTo>
                <a:lnTo>
                  <a:pt x="707745" y="469900"/>
                </a:lnTo>
                <a:lnTo>
                  <a:pt x="661770" y="482393"/>
                </a:lnTo>
                <a:lnTo>
                  <a:pt x="616318" y="508000"/>
                </a:lnTo>
                <a:lnTo>
                  <a:pt x="616750" y="508000"/>
                </a:lnTo>
                <a:lnTo>
                  <a:pt x="573443" y="533400"/>
                </a:lnTo>
                <a:lnTo>
                  <a:pt x="573849" y="533400"/>
                </a:lnTo>
                <a:lnTo>
                  <a:pt x="532066" y="558800"/>
                </a:lnTo>
                <a:lnTo>
                  <a:pt x="532536" y="558800"/>
                </a:lnTo>
                <a:lnTo>
                  <a:pt x="492531" y="584200"/>
                </a:lnTo>
                <a:lnTo>
                  <a:pt x="492950" y="584200"/>
                </a:lnTo>
                <a:lnTo>
                  <a:pt x="454596" y="609600"/>
                </a:lnTo>
                <a:lnTo>
                  <a:pt x="455066" y="609600"/>
                </a:lnTo>
                <a:lnTo>
                  <a:pt x="418363" y="635000"/>
                </a:lnTo>
                <a:lnTo>
                  <a:pt x="418833" y="635000"/>
                </a:lnTo>
                <a:lnTo>
                  <a:pt x="383908" y="673100"/>
                </a:lnTo>
                <a:lnTo>
                  <a:pt x="384340" y="673100"/>
                </a:lnTo>
                <a:lnTo>
                  <a:pt x="350939" y="698500"/>
                </a:lnTo>
                <a:lnTo>
                  <a:pt x="351459" y="698500"/>
                </a:lnTo>
                <a:lnTo>
                  <a:pt x="319709" y="723900"/>
                </a:lnTo>
                <a:lnTo>
                  <a:pt x="320230" y="723900"/>
                </a:lnTo>
                <a:lnTo>
                  <a:pt x="290258" y="749300"/>
                </a:lnTo>
                <a:close/>
              </a:path>
              <a:path w="5691505" h="2489200">
                <a:moveTo>
                  <a:pt x="4046618" y="114248"/>
                </a:moveTo>
                <a:lnTo>
                  <a:pt x="3843579" y="114248"/>
                </a:lnTo>
                <a:lnTo>
                  <a:pt x="3794137" y="101600"/>
                </a:lnTo>
                <a:lnTo>
                  <a:pt x="3744556" y="101600"/>
                </a:lnTo>
                <a:lnTo>
                  <a:pt x="3694404" y="88900"/>
                </a:lnTo>
                <a:lnTo>
                  <a:pt x="3644366" y="88900"/>
                </a:lnTo>
                <a:lnTo>
                  <a:pt x="3593693" y="76200"/>
                </a:lnTo>
                <a:lnTo>
                  <a:pt x="3899966" y="76200"/>
                </a:lnTo>
                <a:lnTo>
                  <a:pt x="4046618" y="114248"/>
                </a:lnTo>
                <a:close/>
              </a:path>
              <a:path w="5691505" h="2489200">
                <a:moveTo>
                  <a:pt x="1848026" y="114248"/>
                </a:moveTo>
                <a:lnTo>
                  <a:pt x="1847813" y="114248"/>
                </a:lnTo>
                <a:lnTo>
                  <a:pt x="1887807" y="104019"/>
                </a:lnTo>
                <a:lnTo>
                  <a:pt x="1848026" y="114248"/>
                </a:lnTo>
                <a:close/>
              </a:path>
              <a:path w="5691505" h="2489200">
                <a:moveTo>
                  <a:pt x="4237820" y="152343"/>
                </a:moveTo>
                <a:lnTo>
                  <a:pt x="4038513" y="152343"/>
                </a:lnTo>
                <a:lnTo>
                  <a:pt x="3941699" y="127000"/>
                </a:lnTo>
                <a:lnTo>
                  <a:pt x="3892969" y="127000"/>
                </a:lnTo>
                <a:lnTo>
                  <a:pt x="3803573" y="104019"/>
                </a:lnTo>
                <a:lnTo>
                  <a:pt x="3843579" y="114248"/>
                </a:lnTo>
                <a:lnTo>
                  <a:pt x="4094982" y="114248"/>
                </a:lnTo>
                <a:lnTo>
                  <a:pt x="4190784" y="139700"/>
                </a:lnTo>
                <a:lnTo>
                  <a:pt x="4191050" y="139700"/>
                </a:lnTo>
                <a:lnTo>
                  <a:pt x="4237820" y="152343"/>
                </a:lnTo>
                <a:close/>
              </a:path>
              <a:path w="5691505" h="2489200">
                <a:moveTo>
                  <a:pt x="1714357" y="136207"/>
                </a:moveTo>
                <a:lnTo>
                  <a:pt x="1738345" y="129847"/>
                </a:lnTo>
                <a:lnTo>
                  <a:pt x="1738844" y="129847"/>
                </a:lnTo>
                <a:lnTo>
                  <a:pt x="1714357" y="136207"/>
                </a:lnTo>
                <a:close/>
              </a:path>
              <a:path w="5691505" h="2489200">
                <a:moveTo>
                  <a:pt x="1653104" y="152343"/>
                </a:moveTo>
                <a:lnTo>
                  <a:pt x="1652879" y="152343"/>
                </a:lnTo>
                <a:lnTo>
                  <a:pt x="1694138" y="141514"/>
                </a:lnTo>
                <a:lnTo>
                  <a:pt x="1653104" y="152343"/>
                </a:lnTo>
                <a:close/>
              </a:path>
              <a:path w="5691505" h="2489200">
                <a:moveTo>
                  <a:pt x="4331015" y="177733"/>
                </a:moveTo>
                <a:lnTo>
                  <a:pt x="4181264" y="177733"/>
                </a:lnTo>
                <a:lnTo>
                  <a:pt x="4134015" y="165100"/>
                </a:lnTo>
                <a:lnTo>
                  <a:pt x="4086631" y="165100"/>
                </a:lnTo>
                <a:lnTo>
                  <a:pt x="3997241" y="141514"/>
                </a:lnTo>
                <a:lnTo>
                  <a:pt x="4038513" y="152343"/>
                </a:lnTo>
                <a:lnTo>
                  <a:pt x="4237820" y="152343"/>
                </a:lnTo>
                <a:lnTo>
                  <a:pt x="4331015" y="177733"/>
                </a:lnTo>
                <a:close/>
              </a:path>
              <a:path w="5691505" h="2489200">
                <a:moveTo>
                  <a:pt x="1510505" y="177733"/>
                </a:moveTo>
                <a:lnTo>
                  <a:pt x="1510280" y="177733"/>
                </a:lnTo>
                <a:lnTo>
                  <a:pt x="1534900" y="171132"/>
                </a:lnTo>
                <a:lnTo>
                  <a:pt x="1510505" y="177733"/>
                </a:lnTo>
                <a:close/>
              </a:path>
              <a:path w="5691505" h="2489200">
                <a:moveTo>
                  <a:pt x="4377014" y="190436"/>
                </a:moveTo>
                <a:lnTo>
                  <a:pt x="4228000" y="190436"/>
                </a:lnTo>
                <a:lnTo>
                  <a:pt x="4164622" y="173283"/>
                </a:lnTo>
                <a:lnTo>
                  <a:pt x="4181264" y="177733"/>
                </a:lnTo>
                <a:lnTo>
                  <a:pt x="4331017" y="177733"/>
                </a:lnTo>
                <a:lnTo>
                  <a:pt x="4377014" y="190436"/>
                </a:lnTo>
                <a:close/>
              </a:path>
              <a:path w="5691505" h="2489200">
                <a:moveTo>
                  <a:pt x="1463629" y="190436"/>
                </a:moveTo>
                <a:lnTo>
                  <a:pt x="1463382" y="190436"/>
                </a:lnTo>
                <a:lnTo>
                  <a:pt x="1484428" y="184762"/>
                </a:lnTo>
                <a:lnTo>
                  <a:pt x="1463629" y="190436"/>
                </a:lnTo>
                <a:close/>
              </a:path>
              <a:path w="5691505" h="2489200">
                <a:moveTo>
                  <a:pt x="4467770" y="215831"/>
                </a:moveTo>
                <a:lnTo>
                  <a:pt x="4320431" y="215831"/>
                </a:lnTo>
                <a:lnTo>
                  <a:pt x="4207006" y="184762"/>
                </a:lnTo>
                <a:lnTo>
                  <a:pt x="4228000" y="190436"/>
                </a:lnTo>
                <a:lnTo>
                  <a:pt x="4377016" y="190436"/>
                </a:lnTo>
                <a:lnTo>
                  <a:pt x="4467770" y="215831"/>
                </a:lnTo>
                <a:close/>
              </a:path>
              <a:path w="5691505" h="2489200">
                <a:moveTo>
                  <a:pt x="1371222" y="215831"/>
                </a:moveTo>
                <a:lnTo>
                  <a:pt x="1370963" y="215831"/>
                </a:lnTo>
                <a:lnTo>
                  <a:pt x="1387516" y="211283"/>
                </a:lnTo>
                <a:lnTo>
                  <a:pt x="1371222" y="215831"/>
                </a:lnTo>
                <a:close/>
              </a:path>
              <a:path w="5691505" h="2489200">
                <a:moveTo>
                  <a:pt x="4556561" y="241224"/>
                </a:moveTo>
                <a:lnTo>
                  <a:pt x="4411150" y="241224"/>
                </a:lnTo>
                <a:lnTo>
                  <a:pt x="4303875" y="211283"/>
                </a:lnTo>
                <a:lnTo>
                  <a:pt x="4320431" y="215831"/>
                </a:lnTo>
                <a:lnTo>
                  <a:pt x="4467773" y="215831"/>
                </a:lnTo>
                <a:lnTo>
                  <a:pt x="4512418" y="228547"/>
                </a:lnTo>
                <a:lnTo>
                  <a:pt x="4512700" y="228547"/>
                </a:lnTo>
                <a:lnTo>
                  <a:pt x="4556561" y="241224"/>
                </a:lnTo>
                <a:close/>
              </a:path>
              <a:path w="5691505" h="2489200">
                <a:moveTo>
                  <a:pt x="1343981" y="223398"/>
                </a:moveTo>
                <a:lnTo>
                  <a:pt x="1349501" y="221826"/>
                </a:lnTo>
                <a:lnTo>
                  <a:pt x="1349641" y="221826"/>
                </a:lnTo>
                <a:lnTo>
                  <a:pt x="1343981" y="223398"/>
                </a:lnTo>
                <a:close/>
              </a:path>
              <a:path w="5691505" h="2489200">
                <a:moveTo>
                  <a:pt x="1280643" y="241224"/>
                </a:moveTo>
                <a:lnTo>
                  <a:pt x="1280395" y="241224"/>
                </a:lnTo>
                <a:lnTo>
                  <a:pt x="1296927" y="236593"/>
                </a:lnTo>
                <a:lnTo>
                  <a:pt x="1280643" y="241224"/>
                </a:lnTo>
                <a:close/>
              </a:path>
              <a:path w="5691505" h="2489200">
                <a:moveTo>
                  <a:pt x="4621963" y="266626"/>
                </a:moveTo>
                <a:lnTo>
                  <a:pt x="4499999" y="266626"/>
                </a:lnTo>
                <a:lnTo>
                  <a:pt x="4394570" y="236593"/>
                </a:lnTo>
                <a:lnTo>
                  <a:pt x="4411150" y="241224"/>
                </a:lnTo>
                <a:lnTo>
                  <a:pt x="4556562" y="241224"/>
                </a:lnTo>
                <a:lnTo>
                  <a:pt x="4600388" y="253956"/>
                </a:lnTo>
                <a:lnTo>
                  <a:pt x="4604644" y="256420"/>
                </a:lnTo>
                <a:lnTo>
                  <a:pt x="4621963" y="266626"/>
                </a:lnTo>
                <a:close/>
              </a:path>
              <a:path w="5691505" h="2489200">
                <a:moveTo>
                  <a:pt x="1235734" y="253956"/>
                </a:moveTo>
                <a:lnTo>
                  <a:pt x="1235573" y="253956"/>
                </a:lnTo>
                <a:lnTo>
                  <a:pt x="1245973" y="251018"/>
                </a:lnTo>
                <a:lnTo>
                  <a:pt x="1235734" y="253956"/>
                </a:lnTo>
                <a:close/>
              </a:path>
              <a:path w="5691505" h="2489200">
                <a:moveTo>
                  <a:pt x="1191667" y="266626"/>
                </a:moveTo>
                <a:lnTo>
                  <a:pt x="1191391" y="266626"/>
                </a:lnTo>
                <a:lnTo>
                  <a:pt x="1206164" y="262405"/>
                </a:lnTo>
                <a:lnTo>
                  <a:pt x="1191667" y="266626"/>
                </a:lnTo>
                <a:close/>
              </a:path>
              <a:path w="5691505" h="2489200">
                <a:moveTo>
                  <a:pt x="4643514" y="279325"/>
                </a:moveTo>
                <a:lnTo>
                  <a:pt x="4543662" y="279325"/>
                </a:lnTo>
                <a:lnTo>
                  <a:pt x="4491351" y="264180"/>
                </a:lnTo>
                <a:lnTo>
                  <a:pt x="4499999" y="266626"/>
                </a:lnTo>
                <a:lnTo>
                  <a:pt x="4621963" y="266626"/>
                </a:lnTo>
                <a:lnTo>
                  <a:pt x="4643514" y="279325"/>
                </a:lnTo>
                <a:close/>
              </a:path>
              <a:path w="5691505" h="2489200">
                <a:moveTo>
                  <a:pt x="1148004" y="279325"/>
                </a:moveTo>
                <a:lnTo>
                  <a:pt x="1147732" y="279325"/>
                </a:lnTo>
                <a:lnTo>
                  <a:pt x="1169106" y="273146"/>
                </a:lnTo>
                <a:lnTo>
                  <a:pt x="1148004" y="279325"/>
                </a:lnTo>
                <a:close/>
              </a:path>
              <a:path w="5691505" h="2489200">
                <a:moveTo>
                  <a:pt x="4790459" y="330137"/>
                </a:moveTo>
                <a:lnTo>
                  <a:pt x="4671751" y="330137"/>
                </a:lnTo>
                <a:lnTo>
                  <a:pt x="4629540" y="317500"/>
                </a:lnTo>
                <a:lnTo>
                  <a:pt x="4629835" y="317500"/>
                </a:lnTo>
                <a:lnTo>
                  <a:pt x="4586731" y="291995"/>
                </a:lnTo>
                <a:lnTo>
                  <a:pt x="4522290" y="273146"/>
                </a:lnTo>
                <a:lnTo>
                  <a:pt x="4543662" y="279325"/>
                </a:lnTo>
                <a:lnTo>
                  <a:pt x="4643390" y="279325"/>
                </a:lnTo>
                <a:lnTo>
                  <a:pt x="4770056" y="317500"/>
                </a:lnTo>
                <a:lnTo>
                  <a:pt x="4790459" y="330137"/>
                </a:lnTo>
                <a:close/>
              </a:path>
              <a:path w="5691505" h="2489200">
                <a:moveTo>
                  <a:pt x="1019864" y="330137"/>
                </a:moveTo>
                <a:lnTo>
                  <a:pt x="1019642" y="330137"/>
                </a:lnTo>
                <a:lnTo>
                  <a:pt x="1031326" y="326638"/>
                </a:lnTo>
                <a:lnTo>
                  <a:pt x="1019864" y="330137"/>
                </a:lnTo>
                <a:close/>
              </a:path>
              <a:path w="5691505" h="2489200">
                <a:moveTo>
                  <a:pt x="4810922" y="342811"/>
                </a:moveTo>
                <a:lnTo>
                  <a:pt x="4713352" y="342811"/>
                </a:lnTo>
                <a:lnTo>
                  <a:pt x="4660065" y="326638"/>
                </a:lnTo>
                <a:lnTo>
                  <a:pt x="4671751" y="330137"/>
                </a:lnTo>
                <a:lnTo>
                  <a:pt x="4790459" y="330137"/>
                </a:lnTo>
                <a:lnTo>
                  <a:pt x="4810922" y="342811"/>
                </a:lnTo>
                <a:close/>
              </a:path>
              <a:path w="5691505" h="2489200">
                <a:moveTo>
                  <a:pt x="978351" y="342811"/>
                </a:moveTo>
                <a:lnTo>
                  <a:pt x="978044" y="342811"/>
                </a:lnTo>
                <a:lnTo>
                  <a:pt x="995699" y="337460"/>
                </a:lnTo>
                <a:lnTo>
                  <a:pt x="978351" y="342811"/>
                </a:lnTo>
                <a:close/>
              </a:path>
              <a:path w="5691505" h="2489200">
                <a:moveTo>
                  <a:pt x="4928777" y="393612"/>
                </a:moveTo>
                <a:lnTo>
                  <a:pt x="4834879" y="393612"/>
                </a:lnTo>
                <a:lnTo>
                  <a:pt x="4794897" y="381000"/>
                </a:lnTo>
                <a:lnTo>
                  <a:pt x="4795139" y="381000"/>
                </a:lnTo>
                <a:lnTo>
                  <a:pt x="4754116" y="355451"/>
                </a:lnTo>
                <a:lnTo>
                  <a:pt x="4695692" y="337460"/>
                </a:lnTo>
                <a:lnTo>
                  <a:pt x="4713352" y="342811"/>
                </a:lnTo>
                <a:lnTo>
                  <a:pt x="4810783" y="342811"/>
                </a:lnTo>
                <a:lnTo>
                  <a:pt x="4851090" y="355451"/>
                </a:lnTo>
                <a:lnTo>
                  <a:pt x="4851260" y="355451"/>
                </a:lnTo>
                <a:lnTo>
                  <a:pt x="4903558" y="381000"/>
                </a:lnTo>
                <a:lnTo>
                  <a:pt x="4928777" y="393612"/>
                </a:lnTo>
                <a:close/>
              </a:path>
              <a:path w="5691505" h="2489200">
                <a:moveTo>
                  <a:pt x="5485523" y="774700"/>
                </a:moveTo>
                <a:lnTo>
                  <a:pt x="5428957" y="774700"/>
                </a:lnTo>
                <a:lnTo>
                  <a:pt x="5400649" y="749300"/>
                </a:lnTo>
                <a:lnTo>
                  <a:pt x="5401144" y="749300"/>
                </a:lnTo>
                <a:lnTo>
                  <a:pt x="5371172" y="723900"/>
                </a:lnTo>
                <a:lnTo>
                  <a:pt x="5371693" y="723900"/>
                </a:lnTo>
                <a:lnTo>
                  <a:pt x="5339943" y="698500"/>
                </a:lnTo>
                <a:lnTo>
                  <a:pt x="5340413" y="698500"/>
                </a:lnTo>
                <a:lnTo>
                  <a:pt x="5307152" y="673100"/>
                </a:lnTo>
                <a:lnTo>
                  <a:pt x="5307634" y="673100"/>
                </a:lnTo>
                <a:lnTo>
                  <a:pt x="5272582" y="635000"/>
                </a:lnTo>
                <a:lnTo>
                  <a:pt x="5273040" y="635000"/>
                </a:lnTo>
                <a:lnTo>
                  <a:pt x="5236337" y="609600"/>
                </a:lnTo>
                <a:lnTo>
                  <a:pt x="5236806" y="609600"/>
                </a:lnTo>
                <a:lnTo>
                  <a:pt x="5198452" y="584200"/>
                </a:lnTo>
                <a:lnTo>
                  <a:pt x="5198872" y="584200"/>
                </a:lnTo>
                <a:lnTo>
                  <a:pt x="5158867" y="558800"/>
                </a:lnTo>
                <a:lnTo>
                  <a:pt x="5159324" y="558800"/>
                </a:lnTo>
                <a:lnTo>
                  <a:pt x="5117541" y="533400"/>
                </a:lnTo>
                <a:lnTo>
                  <a:pt x="5117947" y="533400"/>
                </a:lnTo>
                <a:lnTo>
                  <a:pt x="5074640" y="508000"/>
                </a:lnTo>
                <a:lnTo>
                  <a:pt x="5075072" y="508000"/>
                </a:lnTo>
                <a:lnTo>
                  <a:pt x="5029609" y="482393"/>
                </a:lnTo>
                <a:lnTo>
                  <a:pt x="4983759" y="469900"/>
                </a:lnTo>
                <a:lnTo>
                  <a:pt x="4984203" y="469900"/>
                </a:lnTo>
                <a:lnTo>
                  <a:pt x="4935816" y="444500"/>
                </a:lnTo>
                <a:lnTo>
                  <a:pt x="4936147" y="444500"/>
                </a:lnTo>
                <a:lnTo>
                  <a:pt x="4886109" y="419100"/>
                </a:lnTo>
                <a:lnTo>
                  <a:pt x="4886540" y="419100"/>
                </a:lnTo>
                <a:lnTo>
                  <a:pt x="4834289" y="393423"/>
                </a:lnTo>
                <a:lnTo>
                  <a:pt x="4834879" y="393612"/>
                </a:lnTo>
                <a:lnTo>
                  <a:pt x="4928777" y="393612"/>
                </a:lnTo>
                <a:lnTo>
                  <a:pt x="5003177" y="431800"/>
                </a:lnTo>
                <a:lnTo>
                  <a:pt x="5050155" y="457200"/>
                </a:lnTo>
                <a:lnTo>
                  <a:pt x="5095301" y="482393"/>
                </a:lnTo>
                <a:lnTo>
                  <a:pt x="5139385" y="508000"/>
                </a:lnTo>
                <a:lnTo>
                  <a:pt x="5181625" y="533400"/>
                </a:lnTo>
                <a:lnTo>
                  <a:pt x="5222049" y="558800"/>
                </a:lnTo>
                <a:lnTo>
                  <a:pt x="5260873" y="584200"/>
                </a:lnTo>
                <a:lnTo>
                  <a:pt x="5297576" y="609600"/>
                </a:lnTo>
                <a:lnTo>
                  <a:pt x="5333568" y="635000"/>
                </a:lnTo>
                <a:lnTo>
                  <a:pt x="5367324" y="660400"/>
                </a:lnTo>
                <a:lnTo>
                  <a:pt x="5399074" y="685800"/>
                </a:lnTo>
                <a:lnTo>
                  <a:pt x="5430050" y="723900"/>
                </a:lnTo>
                <a:lnTo>
                  <a:pt x="5458383" y="749300"/>
                </a:lnTo>
                <a:lnTo>
                  <a:pt x="5485523" y="774700"/>
                </a:lnTo>
                <a:close/>
              </a:path>
              <a:path w="5691505" h="2489200">
                <a:moveTo>
                  <a:pt x="46405" y="1168400"/>
                </a:moveTo>
                <a:lnTo>
                  <a:pt x="5308" y="1168400"/>
                </a:lnTo>
                <a:lnTo>
                  <a:pt x="16992" y="1104900"/>
                </a:lnTo>
                <a:lnTo>
                  <a:pt x="17525" y="1104900"/>
                </a:lnTo>
                <a:lnTo>
                  <a:pt x="35813" y="1041400"/>
                </a:lnTo>
                <a:lnTo>
                  <a:pt x="36537" y="1041400"/>
                </a:lnTo>
                <a:lnTo>
                  <a:pt x="61556" y="977900"/>
                </a:lnTo>
                <a:lnTo>
                  <a:pt x="62433" y="977900"/>
                </a:lnTo>
                <a:lnTo>
                  <a:pt x="94183" y="927100"/>
                </a:lnTo>
                <a:lnTo>
                  <a:pt x="95122" y="927100"/>
                </a:lnTo>
                <a:lnTo>
                  <a:pt x="133476" y="863600"/>
                </a:lnTo>
                <a:lnTo>
                  <a:pt x="134492" y="863600"/>
                </a:lnTo>
                <a:lnTo>
                  <a:pt x="179578" y="800100"/>
                </a:lnTo>
                <a:lnTo>
                  <a:pt x="180581" y="800100"/>
                </a:lnTo>
                <a:lnTo>
                  <a:pt x="232270" y="749300"/>
                </a:lnTo>
                <a:lnTo>
                  <a:pt x="290753" y="749300"/>
                </a:lnTo>
                <a:lnTo>
                  <a:pt x="262432" y="774700"/>
                </a:lnTo>
                <a:lnTo>
                  <a:pt x="263182" y="774700"/>
                </a:lnTo>
                <a:lnTo>
                  <a:pt x="211493" y="825500"/>
                </a:lnTo>
                <a:lnTo>
                  <a:pt x="212496" y="825500"/>
                </a:lnTo>
                <a:lnTo>
                  <a:pt x="167411" y="889000"/>
                </a:lnTo>
                <a:lnTo>
                  <a:pt x="168427" y="889000"/>
                </a:lnTo>
                <a:lnTo>
                  <a:pt x="130073" y="939800"/>
                </a:lnTo>
                <a:lnTo>
                  <a:pt x="131013" y="939800"/>
                </a:lnTo>
                <a:lnTo>
                  <a:pt x="99263" y="1003300"/>
                </a:lnTo>
                <a:lnTo>
                  <a:pt x="100139" y="1003300"/>
                </a:lnTo>
                <a:lnTo>
                  <a:pt x="75120" y="1054100"/>
                </a:lnTo>
                <a:lnTo>
                  <a:pt x="75857" y="1054100"/>
                </a:lnTo>
                <a:lnTo>
                  <a:pt x="57569" y="1117600"/>
                </a:lnTo>
                <a:lnTo>
                  <a:pt x="58089" y="1117600"/>
                </a:lnTo>
                <a:lnTo>
                  <a:pt x="46405" y="1168400"/>
                </a:lnTo>
                <a:close/>
              </a:path>
              <a:path w="5691505" h="2489200">
                <a:moveTo>
                  <a:pt x="5577459" y="977900"/>
                </a:moveTo>
                <a:lnTo>
                  <a:pt x="5542534" y="914400"/>
                </a:lnTo>
                <a:lnTo>
                  <a:pt x="5543550" y="914400"/>
                </a:lnTo>
                <a:lnTo>
                  <a:pt x="5501767" y="863600"/>
                </a:lnTo>
                <a:lnTo>
                  <a:pt x="5502757" y="863600"/>
                </a:lnTo>
                <a:lnTo>
                  <a:pt x="5454370" y="800100"/>
                </a:lnTo>
                <a:lnTo>
                  <a:pt x="5455158" y="800100"/>
                </a:lnTo>
                <a:lnTo>
                  <a:pt x="5428488" y="774700"/>
                </a:lnTo>
                <a:lnTo>
                  <a:pt x="5486311" y="774700"/>
                </a:lnTo>
                <a:lnTo>
                  <a:pt x="5534698" y="838200"/>
                </a:lnTo>
                <a:lnTo>
                  <a:pt x="5535688" y="838200"/>
                </a:lnTo>
                <a:lnTo>
                  <a:pt x="5577459" y="889000"/>
                </a:lnTo>
                <a:lnTo>
                  <a:pt x="5578487" y="889000"/>
                </a:lnTo>
                <a:lnTo>
                  <a:pt x="5613400" y="952500"/>
                </a:lnTo>
                <a:lnTo>
                  <a:pt x="5614289" y="952500"/>
                </a:lnTo>
                <a:lnTo>
                  <a:pt x="5619978" y="965200"/>
                </a:lnTo>
                <a:lnTo>
                  <a:pt x="5576570" y="965200"/>
                </a:lnTo>
                <a:lnTo>
                  <a:pt x="5577459" y="977900"/>
                </a:lnTo>
                <a:close/>
              </a:path>
              <a:path w="5691505" h="2489200">
                <a:moveTo>
                  <a:pt x="5625795" y="1092200"/>
                </a:moveTo>
                <a:lnTo>
                  <a:pt x="5604205" y="1028700"/>
                </a:lnTo>
                <a:lnTo>
                  <a:pt x="5605018" y="1028700"/>
                </a:lnTo>
                <a:lnTo>
                  <a:pt x="5576570" y="965200"/>
                </a:lnTo>
                <a:lnTo>
                  <a:pt x="5619978" y="965200"/>
                </a:lnTo>
                <a:lnTo>
                  <a:pt x="5642737" y="1016000"/>
                </a:lnTo>
                <a:lnTo>
                  <a:pt x="5643562" y="1016000"/>
                </a:lnTo>
                <a:lnTo>
                  <a:pt x="5665139" y="1066800"/>
                </a:lnTo>
                <a:lnTo>
                  <a:pt x="5665762" y="1079500"/>
                </a:lnTo>
                <a:lnTo>
                  <a:pt x="5625172" y="1079500"/>
                </a:lnTo>
                <a:lnTo>
                  <a:pt x="5625795" y="1092200"/>
                </a:lnTo>
                <a:close/>
              </a:path>
              <a:path w="5691505" h="2489200">
                <a:moveTo>
                  <a:pt x="5686399" y="1320800"/>
                </a:moveTo>
                <a:lnTo>
                  <a:pt x="5644667" y="1320800"/>
                </a:lnTo>
                <a:lnTo>
                  <a:pt x="5649544" y="1257300"/>
                </a:lnTo>
                <a:lnTo>
                  <a:pt x="5649582" y="1231900"/>
                </a:lnTo>
                <a:lnTo>
                  <a:pt x="5647931" y="1206500"/>
                </a:lnTo>
                <a:lnTo>
                  <a:pt x="5648096" y="1206500"/>
                </a:lnTo>
                <a:lnTo>
                  <a:pt x="5639841" y="1143000"/>
                </a:lnTo>
                <a:lnTo>
                  <a:pt x="5640285" y="1143000"/>
                </a:lnTo>
                <a:lnTo>
                  <a:pt x="5625172" y="1079500"/>
                </a:lnTo>
                <a:lnTo>
                  <a:pt x="5665762" y="1079500"/>
                </a:lnTo>
                <a:lnTo>
                  <a:pt x="5680875" y="1130300"/>
                </a:lnTo>
                <a:lnTo>
                  <a:pt x="5681319" y="1143000"/>
                </a:lnTo>
                <a:lnTo>
                  <a:pt x="5689574" y="1193800"/>
                </a:lnTo>
                <a:lnTo>
                  <a:pt x="5689739" y="1193800"/>
                </a:lnTo>
                <a:lnTo>
                  <a:pt x="5691390" y="1231900"/>
                </a:lnTo>
                <a:lnTo>
                  <a:pt x="5691352" y="1257300"/>
                </a:lnTo>
                <a:lnTo>
                  <a:pt x="5686399" y="1320800"/>
                </a:lnTo>
                <a:close/>
              </a:path>
              <a:path w="5691505" h="2489200">
                <a:moveTo>
                  <a:pt x="262940" y="1714500"/>
                </a:moveTo>
                <a:lnTo>
                  <a:pt x="205104" y="1714500"/>
                </a:lnTo>
                <a:lnTo>
                  <a:pt x="156717" y="1651000"/>
                </a:lnTo>
                <a:lnTo>
                  <a:pt x="155714" y="1651000"/>
                </a:lnTo>
                <a:lnTo>
                  <a:pt x="113931" y="1600200"/>
                </a:lnTo>
                <a:lnTo>
                  <a:pt x="112915" y="1600200"/>
                </a:lnTo>
                <a:lnTo>
                  <a:pt x="77990" y="1536700"/>
                </a:lnTo>
                <a:lnTo>
                  <a:pt x="77101" y="1536700"/>
                </a:lnTo>
                <a:lnTo>
                  <a:pt x="48653" y="1473200"/>
                </a:lnTo>
                <a:lnTo>
                  <a:pt x="47840" y="1473200"/>
                </a:lnTo>
                <a:lnTo>
                  <a:pt x="26250" y="1422400"/>
                </a:lnTo>
                <a:lnTo>
                  <a:pt x="25615" y="1409700"/>
                </a:lnTo>
                <a:lnTo>
                  <a:pt x="10629" y="1358900"/>
                </a:lnTo>
                <a:lnTo>
                  <a:pt x="10198" y="1346200"/>
                </a:lnTo>
                <a:lnTo>
                  <a:pt x="1816" y="1295400"/>
                </a:lnTo>
                <a:lnTo>
                  <a:pt x="1650" y="1295400"/>
                </a:lnTo>
                <a:lnTo>
                  <a:pt x="0" y="1257300"/>
                </a:lnTo>
                <a:lnTo>
                  <a:pt x="38" y="1231900"/>
                </a:lnTo>
                <a:lnTo>
                  <a:pt x="4991" y="1168400"/>
                </a:lnTo>
                <a:lnTo>
                  <a:pt x="46735" y="1168400"/>
                </a:lnTo>
                <a:lnTo>
                  <a:pt x="41846" y="1231900"/>
                </a:lnTo>
                <a:lnTo>
                  <a:pt x="41821" y="1257300"/>
                </a:lnTo>
                <a:lnTo>
                  <a:pt x="43472" y="1282700"/>
                </a:lnTo>
                <a:lnTo>
                  <a:pt x="43294" y="1282700"/>
                </a:lnTo>
                <a:lnTo>
                  <a:pt x="51676" y="1346200"/>
                </a:lnTo>
                <a:lnTo>
                  <a:pt x="51244" y="1346200"/>
                </a:lnTo>
                <a:lnTo>
                  <a:pt x="66230" y="1409700"/>
                </a:lnTo>
                <a:lnTo>
                  <a:pt x="69926" y="1409700"/>
                </a:lnTo>
                <a:lnTo>
                  <a:pt x="87198" y="1460500"/>
                </a:lnTo>
                <a:lnTo>
                  <a:pt x="86372" y="1460500"/>
                </a:lnTo>
                <a:lnTo>
                  <a:pt x="114820" y="1524000"/>
                </a:lnTo>
                <a:lnTo>
                  <a:pt x="120916" y="1524000"/>
                </a:lnTo>
                <a:lnTo>
                  <a:pt x="148856" y="1574800"/>
                </a:lnTo>
                <a:lnTo>
                  <a:pt x="147840" y="1574800"/>
                </a:lnTo>
                <a:lnTo>
                  <a:pt x="189623" y="1625600"/>
                </a:lnTo>
                <a:lnTo>
                  <a:pt x="188620" y="1625600"/>
                </a:lnTo>
                <a:lnTo>
                  <a:pt x="237007" y="1689100"/>
                </a:lnTo>
                <a:lnTo>
                  <a:pt x="236270" y="1689100"/>
                </a:lnTo>
                <a:lnTo>
                  <a:pt x="262940" y="1714500"/>
                </a:lnTo>
                <a:close/>
              </a:path>
              <a:path w="5691505" h="2489200">
                <a:moveTo>
                  <a:pt x="5459120" y="1739900"/>
                </a:moveTo>
                <a:lnTo>
                  <a:pt x="5400649" y="1739900"/>
                </a:lnTo>
                <a:lnTo>
                  <a:pt x="5428957" y="1714500"/>
                </a:lnTo>
                <a:lnTo>
                  <a:pt x="5428221" y="1714500"/>
                </a:lnTo>
                <a:lnTo>
                  <a:pt x="5479910" y="1663700"/>
                </a:lnTo>
                <a:lnTo>
                  <a:pt x="5478907" y="1663700"/>
                </a:lnTo>
                <a:lnTo>
                  <a:pt x="5523992" y="1600200"/>
                </a:lnTo>
                <a:lnTo>
                  <a:pt x="5522963" y="1600200"/>
                </a:lnTo>
                <a:lnTo>
                  <a:pt x="5561317" y="1549400"/>
                </a:lnTo>
                <a:lnTo>
                  <a:pt x="5560377" y="1549400"/>
                </a:lnTo>
                <a:lnTo>
                  <a:pt x="5592127" y="1485900"/>
                </a:lnTo>
                <a:lnTo>
                  <a:pt x="5591263" y="1485900"/>
                </a:lnTo>
                <a:lnTo>
                  <a:pt x="5616282" y="1435100"/>
                </a:lnTo>
                <a:lnTo>
                  <a:pt x="5615546" y="1435100"/>
                </a:lnTo>
                <a:lnTo>
                  <a:pt x="5633834" y="1371600"/>
                </a:lnTo>
                <a:lnTo>
                  <a:pt x="5633300" y="1371600"/>
                </a:lnTo>
                <a:lnTo>
                  <a:pt x="5644984" y="1320800"/>
                </a:lnTo>
                <a:lnTo>
                  <a:pt x="5686082" y="1320800"/>
                </a:lnTo>
                <a:lnTo>
                  <a:pt x="5674398" y="1384300"/>
                </a:lnTo>
                <a:lnTo>
                  <a:pt x="5673864" y="1384300"/>
                </a:lnTo>
                <a:lnTo>
                  <a:pt x="5655576" y="1447800"/>
                </a:lnTo>
                <a:lnTo>
                  <a:pt x="5654840" y="1447800"/>
                </a:lnTo>
                <a:lnTo>
                  <a:pt x="5629821" y="1511300"/>
                </a:lnTo>
                <a:lnTo>
                  <a:pt x="5628957" y="1511300"/>
                </a:lnTo>
                <a:lnTo>
                  <a:pt x="5597207" y="1562100"/>
                </a:lnTo>
                <a:lnTo>
                  <a:pt x="5596280" y="1562100"/>
                </a:lnTo>
                <a:lnTo>
                  <a:pt x="5557926" y="1625600"/>
                </a:lnTo>
                <a:lnTo>
                  <a:pt x="5556897" y="1625600"/>
                </a:lnTo>
                <a:lnTo>
                  <a:pt x="5511812" y="1689100"/>
                </a:lnTo>
                <a:lnTo>
                  <a:pt x="5510809" y="1689100"/>
                </a:lnTo>
                <a:lnTo>
                  <a:pt x="5459120" y="1739900"/>
                </a:lnTo>
                <a:close/>
              </a:path>
              <a:path w="5691505" h="2489200">
                <a:moveTo>
                  <a:pt x="69926" y="1409700"/>
                </a:moveTo>
                <a:lnTo>
                  <a:pt x="66230" y="1409700"/>
                </a:lnTo>
                <a:lnTo>
                  <a:pt x="65608" y="1397000"/>
                </a:lnTo>
                <a:lnTo>
                  <a:pt x="69926" y="1409700"/>
                </a:lnTo>
                <a:close/>
              </a:path>
              <a:path w="5691505" h="2489200">
                <a:moveTo>
                  <a:pt x="120916" y="1524000"/>
                </a:moveTo>
                <a:lnTo>
                  <a:pt x="114820" y="1524000"/>
                </a:lnTo>
                <a:lnTo>
                  <a:pt x="113931" y="1511300"/>
                </a:lnTo>
                <a:lnTo>
                  <a:pt x="120916" y="1524000"/>
                </a:lnTo>
                <a:close/>
              </a:path>
              <a:path w="5691505" h="2489200">
                <a:moveTo>
                  <a:pt x="1887807" y="2385180"/>
                </a:moveTo>
                <a:lnTo>
                  <a:pt x="1847405" y="2374847"/>
                </a:lnTo>
                <a:lnTo>
                  <a:pt x="1596028" y="2374847"/>
                </a:lnTo>
                <a:lnTo>
                  <a:pt x="1406563" y="2324100"/>
                </a:lnTo>
                <a:lnTo>
                  <a:pt x="1090820" y="2235142"/>
                </a:lnTo>
                <a:lnTo>
                  <a:pt x="1047505" y="2209738"/>
                </a:lnTo>
                <a:lnTo>
                  <a:pt x="920732" y="2171590"/>
                </a:lnTo>
                <a:lnTo>
                  <a:pt x="920917" y="2171590"/>
                </a:lnTo>
                <a:lnTo>
                  <a:pt x="880142" y="2146242"/>
                </a:lnTo>
                <a:lnTo>
                  <a:pt x="839495" y="2133600"/>
                </a:lnTo>
                <a:lnTo>
                  <a:pt x="787144" y="2108045"/>
                </a:lnTo>
                <a:lnTo>
                  <a:pt x="736993" y="2082800"/>
                </a:lnTo>
                <a:lnTo>
                  <a:pt x="688365" y="2057400"/>
                </a:lnTo>
                <a:lnTo>
                  <a:pt x="641235" y="2032000"/>
                </a:lnTo>
                <a:lnTo>
                  <a:pt x="595718" y="2006600"/>
                </a:lnTo>
                <a:lnTo>
                  <a:pt x="552056" y="1981200"/>
                </a:lnTo>
                <a:lnTo>
                  <a:pt x="509765" y="1955800"/>
                </a:lnTo>
                <a:lnTo>
                  <a:pt x="469341" y="1930400"/>
                </a:lnTo>
                <a:lnTo>
                  <a:pt x="430517" y="1905000"/>
                </a:lnTo>
                <a:lnTo>
                  <a:pt x="393344" y="1879600"/>
                </a:lnTo>
                <a:lnTo>
                  <a:pt x="357949" y="1854200"/>
                </a:lnTo>
                <a:lnTo>
                  <a:pt x="324548" y="1828800"/>
                </a:lnTo>
                <a:lnTo>
                  <a:pt x="291807" y="1803400"/>
                </a:lnTo>
                <a:lnTo>
                  <a:pt x="261340" y="1765300"/>
                </a:lnTo>
                <a:lnTo>
                  <a:pt x="233019" y="1739900"/>
                </a:lnTo>
                <a:lnTo>
                  <a:pt x="205841" y="1714500"/>
                </a:lnTo>
                <a:lnTo>
                  <a:pt x="262432" y="1714500"/>
                </a:lnTo>
                <a:lnTo>
                  <a:pt x="290753" y="1739900"/>
                </a:lnTo>
                <a:lnTo>
                  <a:pt x="290258" y="1739900"/>
                </a:lnTo>
                <a:lnTo>
                  <a:pt x="320230" y="1765300"/>
                </a:lnTo>
                <a:lnTo>
                  <a:pt x="319671" y="1765300"/>
                </a:lnTo>
                <a:lnTo>
                  <a:pt x="351421" y="1790700"/>
                </a:lnTo>
                <a:lnTo>
                  <a:pt x="350977" y="1790700"/>
                </a:lnTo>
                <a:lnTo>
                  <a:pt x="384378" y="1816100"/>
                </a:lnTo>
                <a:lnTo>
                  <a:pt x="383908" y="1816100"/>
                </a:lnTo>
                <a:lnTo>
                  <a:pt x="418833" y="1854200"/>
                </a:lnTo>
                <a:lnTo>
                  <a:pt x="418363" y="1854200"/>
                </a:lnTo>
                <a:lnTo>
                  <a:pt x="455066" y="1879600"/>
                </a:lnTo>
                <a:lnTo>
                  <a:pt x="454596" y="1879600"/>
                </a:lnTo>
                <a:lnTo>
                  <a:pt x="492950" y="1905000"/>
                </a:lnTo>
                <a:lnTo>
                  <a:pt x="492531" y="1905000"/>
                </a:lnTo>
                <a:lnTo>
                  <a:pt x="532536" y="1930400"/>
                </a:lnTo>
                <a:lnTo>
                  <a:pt x="532028" y="1930400"/>
                </a:lnTo>
                <a:lnTo>
                  <a:pt x="573811" y="1955800"/>
                </a:lnTo>
                <a:lnTo>
                  <a:pt x="573443" y="1955800"/>
                </a:lnTo>
                <a:lnTo>
                  <a:pt x="616750" y="1981200"/>
                </a:lnTo>
                <a:lnTo>
                  <a:pt x="616318" y="1981200"/>
                </a:lnTo>
                <a:lnTo>
                  <a:pt x="661403" y="2006600"/>
                </a:lnTo>
                <a:lnTo>
                  <a:pt x="661009" y="2006600"/>
                </a:lnTo>
                <a:lnTo>
                  <a:pt x="706898" y="2019069"/>
                </a:lnTo>
                <a:lnTo>
                  <a:pt x="755637" y="2044700"/>
                </a:lnTo>
                <a:lnTo>
                  <a:pt x="755218" y="2044700"/>
                </a:lnTo>
                <a:lnTo>
                  <a:pt x="805256" y="2070100"/>
                </a:lnTo>
                <a:lnTo>
                  <a:pt x="804900" y="2070100"/>
                </a:lnTo>
                <a:lnTo>
                  <a:pt x="856589" y="2095500"/>
                </a:lnTo>
                <a:lnTo>
                  <a:pt x="856246" y="2095500"/>
                </a:lnTo>
                <a:lnTo>
                  <a:pt x="896016" y="2108045"/>
                </a:lnTo>
                <a:lnTo>
                  <a:pt x="937030" y="2133600"/>
                </a:lnTo>
                <a:lnTo>
                  <a:pt x="936739" y="2133600"/>
                </a:lnTo>
                <a:lnTo>
                  <a:pt x="977828" y="2146242"/>
                </a:lnTo>
                <a:lnTo>
                  <a:pt x="977622" y="2146242"/>
                </a:lnTo>
                <a:lnTo>
                  <a:pt x="1019349" y="2158904"/>
                </a:lnTo>
                <a:lnTo>
                  <a:pt x="1019060" y="2158904"/>
                </a:lnTo>
                <a:lnTo>
                  <a:pt x="1061433" y="2171590"/>
                </a:lnTo>
                <a:lnTo>
                  <a:pt x="1104336" y="2196977"/>
                </a:lnTo>
                <a:lnTo>
                  <a:pt x="1103846" y="2196977"/>
                </a:lnTo>
                <a:lnTo>
                  <a:pt x="1147468" y="2209738"/>
                </a:lnTo>
                <a:lnTo>
                  <a:pt x="1147257" y="2209738"/>
                </a:lnTo>
                <a:lnTo>
                  <a:pt x="1191156" y="2222439"/>
                </a:lnTo>
                <a:lnTo>
                  <a:pt x="1190970" y="2222439"/>
                </a:lnTo>
                <a:lnTo>
                  <a:pt x="1235390" y="2235142"/>
                </a:lnTo>
                <a:lnTo>
                  <a:pt x="1235216" y="2235142"/>
                </a:lnTo>
                <a:lnTo>
                  <a:pt x="1280052" y="2247823"/>
                </a:lnTo>
                <a:lnTo>
                  <a:pt x="1279848" y="2247823"/>
                </a:lnTo>
                <a:lnTo>
                  <a:pt x="1299372" y="2253292"/>
                </a:lnTo>
                <a:lnTo>
                  <a:pt x="1301056" y="2253741"/>
                </a:lnTo>
                <a:lnTo>
                  <a:pt x="1325179" y="2260534"/>
                </a:lnTo>
                <a:lnTo>
                  <a:pt x="1324969" y="2260534"/>
                </a:lnTo>
                <a:lnTo>
                  <a:pt x="1370740" y="2273257"/>
                </a:lnTo>
                <a:lnTo>
                  <a:pt x="1370606" y="2273257"/>
                </a:lnTo>
                <a:lnTo>
                  <a:pt x="1416708" y="2285935"/>
                </a:lnTo>
                <a:lnTo>
                  <a:pt x="1416497" y="2285935"/>
                </a:lnTo>
                <a:lnTo>
                  <a:pt x="1463118" y="2298648"/>
                </a:lnTo>
                <a:lnTo>
                  <a:pt x="1462950" y="2298648"/>
                </a:lnTo>
                <a:lnTo>
                  <a:pt x="1510020" y="2311348"/>
                </a:lnTo>
                <a:lnTo>
                  <a:pt x="1509889" y="2311348"/>
                </a:lnTo>
                <a:lnTo>
                  <a:pt x="1528453" y="2316325"/>
                </a:lnTo>
                <a:lnTo>
                  <a:pt x="1529588" y="2316610"/>
                </a:lnTo>
                <a:lnTo>
                  <a:pt x="1557451" y="2324100"/>
                </a:lnTo>
                <a:lnTo>
                  <a:pt x="1604772" y="2324100"/>
                </a:lnTo>
                <a:lnTo>
                  <a:pt x="1652737" y="2336759"/>
                </a:lnTo>
                <a:lnTo>
                  <a:pt x="1652572" y="2336759"/>
                </a:lnTo>
                <a:lnTo>
                  <a:pt x="1700897" y="2349453"/>
                </a:lnTo>
                <a:lnTo>
                  <a:pt x="1700730" y="2349453"/>
                </a:lnTo>
                <a:lnTo>
                  <a:pt x="1749805" y="2362200"/>
                </a:lnTo>
                <a:lnTo>
                  <a:pt x="1798434" y="2362200"/>
                </a:lnTo>
                <a:lnTo>
                  <a:pt x="1887807" y="2385180"/>
                </a:lnTo>
                <a:close/>
              </a:path>
              <a:path w="5691505" h="2489200">
                <a:moveTo>
                  <a:pt x="4834201" y="2095801"/>
                </a:moveTo>
                <a:lnTo>
                  <a:pt x="4886490" y="2070100"/>
                </a:lnTo>
                <a:lnTo>
                  <a:pt x="4886147" y="2070100"/>
                </a:lnTo>
                <a:lnTo>
                  <a:pt x="4936185" y="2044700"/>
                </a:lnTo>
                <a:lnTo>
                  <a:pt x="4935778" y="2044700"/>
                </a:lnTo>
                <a:lnTo>
                  <a:pt x="4984604" y="2019069"/>
                </a:lnTo>
                <a:lnTo>
                  <a:pt x="5030368" y="2006600"/>
                </a:lnTo>
                <a:lnTo>
                  <a:pt x="5029987" y="2006600"/>
                </a:lnTo>
                <a:lnTo>
                  <a:pt x="5075072" y="1981200"/>
                </a:lnTo>
                <a:lnTo>
                  <a:pt x="5074640" y="1981200"/>
                </a:lnTo>
                <a:lnTo>
                  <a:pt x="5117947" y="1955800"/>
                </a:lnTo>
                <a:lnTo>
                  <a:pt x="5117592" y="1955800"/>
                </a:lnTo>
                <a:lnTo>
                  <a:pt x="5159362" y="1930400"/>
                </a:lnTo>
                <a:lnTo>
                  <a:pt x="5158867" y="1930400"/>
                </a:lnTo>
                <a:lnTo>
                  <a:pt x="5198872" y="1905000"/>
                </a:lnTo>
                <a:lnTo>
                  <a:pt x="5198452" y="1905000"/>
                </a:lnTo>
                <a:lnTo>
                  <a:pt x="5236806" y="1879600"/>
                </a:lnTo>
                <a:lnTo>
                  <a:pt x="5236337" y="1879600"/>
                </a:lnTo>
                <a:lnTo>
                  <a:pt x="5273040" y="1854200"/>
                </a:lnTo>
                <a:lnTo>
                  <a:pt x="5272582" y="1854200"/>
                </a:lnTo>
                <a:lnTo>
                  <a:pt x="5307634" y="1816100"/>
                </a:lnTo>
                <a:lnTo>
                  <a:pt x="5307114" y="1816100"/>
                </a:lnTo>
                <a:lnTo>
                  <a:pt x="5340388" y="1790700"/>
                </a:lnTo>
                <a:lnTo>
                  <a:pt x="5339981" y="1790700"/>
                </a:lnTo>
                <a:lnTo>
                  <a:pt x="5371719" y="1765300"/>
                </a:lnTo>
                <a:lnTo>
                  <a:pt x="5371172" y="1765300"/>
                </a:lnTo>
                <a:lnTo>
                  <a:pt x="5401144" y="1739900"/>
                </a:lnTo>
                <a:lnTo>
                  <a:pt x="5458383" y="1739900"/>
                </a:lnTo>
                <a:lnTo>
                  <a:pt x="5430050" y="1765300"/>
                </a:lnTo>
                <a:lnTo>
                  <a:pt x="5399036" y="1803400"/>
                </a:lnTo>
                <a:lnTo>
                  <a:pt x="5366880" y="1828800"/>
                </a:lnTo>
                <a:lnTo>
                  <a:pt x="5333072" y="1854200"/>
                </a:lnTo>
                <a:lnTo>
                  <a:pt x="5297576" y="1879600"/>
                </a:lnTo>
                <a:lnTo>
                  <a:pt x="5260403" y="1905000"/>
                </a:lnTo>
                <a:lnTo>
                  <a:pt x="5221630" y="1930400"/>
                </a:lnTo>
                <a:lnTo>
                  <a:pt x="5181117" y="1955800"/>
                </a:lnTo>
                <a:lnTo>
                  <a:pt x="5138978" y="1993900"/>
                </a:lnTo>
                <a:lnTo>
                  <a:pt x="5095636" y="2019069"/>
                </a:lnTo>
                <a:lnTo>
                  <a:pt x="5096064" y="2019069"/>
                </a:lnTo>
                <a:lnTo>
                  <a:pt x="5049786" y="2032000"/>
                </a:lnTo>
                <a:lnTo>
                  <a:pt x="5002771" y="2057400"/>
                </a:lnTo>
                <a:lnTo>
                  <a:pt x="4953977" y="2082800"/>
                </a:lnTo>
                <a:lnTo>
                  <a:pt x="4928787" y="2095500"/>
                </a:lnTo>
                <a:lnTo>
                  <a:pt x="4835156" y="2095500"/>
                </a:lnTo>
                <a:lnTo>
                  <a:pt x="4834201" y="2095801"/>
                </a:lnTo>
                <a:close/>
              </a:path>
              <a:path w="5691505" h="2489200">
                <a:moveTo>
                  <a:pt x="857204" y="2095801"/>
                </a:moveTo>
                <a:lnTo>
                  <a:pt x="856246" y="2095500"/>
                </a:lnTo>
                <a:lnTo>
                  <a:pt x="856589" y="2095500"/>
                </a:lnTo>
                <a:lnTo>
                  <a:pt x="857204" y="2095801"/>
                </a:lnTo>
                <a:close/>
              </a:path>
              <a:path w="5691505" h="2489200">
                <a:moveTo>
                  <a:pt x="4603658" y="2179613"/>
                </a:moveTo>
                <a:lnTo>
                  <a:pt x="4643274" y="2167572"/>
                </a:lnTo>
                <a:lnTo>
                  <a:pt x="4644440" y="2167255"/>
                </a:lnTo>
                <a:lnTo>
                  <a:pt x="4754664" y="2133600"/>
                </a:lnTo>
                <a:lnTo>
                  <a:pt x="4754371" y="2133600"/>
                </a:lnTo>
                <a:lnTo>
                  <a:pt x="4795386" y="2108045"/>
                </a:lnTo>
                <a:lnTo>
                  <a:pt x="4835156" y="2095500"/>
                </a:lnTo>
                <a:lnTo>
                  <a:pt x="4928787" y="2095500"/>
                </a:lnTo>
                <a:lnTo>
                  <a:pt x="4903902" y="2108045"/>
                </a:lnTo>
                <a:lnTo>
                  <a:pt x="4851565" y="2133600"/>
                </a:lnTo>
                <a:lnTo>
                  <a:pt x="4811487" y="2146242"/>
                </a:lnTo>
                <a:lnTo>
                  <a:pt x="4770183" y="2171590"/>
                </a:lnTo>
                <a:lnTo>
                  <a:pt x="4630262" y="2171590"/>
                </a:lnTo>
                <a:lnTo>
                  <a:pt x="4603658" y="2179613"/>
                </a:lnTo>
                <a:close/>
              </a:path>
              <a:path w="5691505" h="2489200">
                <a:moveTo>
                  <a:pt x="991222" y="2150364"/>
                </a:moveTo>
                <a:lnTo>
                  <a:pt x="977622" y="2146242"/>
                </a:lnTo>
                <a:lnTo>
                  <a:pt x="977828" y="2146242"/>
                </a:lnTo>
                <a:lnTo>
                  <a:pt x="991222" y="2150364"/>
                </a:lnTo>
                <a:close/>
              </a:path>
              <a:path w="5691505" h="2489200">
                <a:moveTo>
                  <a:pt x="4700181" y="2150364"/>
                </a:moveTo>
                <a:lnTo>
                  <a:pt x="4713574" y="2146242"/>
                </a:lnTo>
                <a:lnTo>
                  <a:pt x="4713777" y="2146242"/>
                </a:lnTo>
                <a:lnTo>
                  <a:pt x="4700181" y="2150364"/>
                </a:lnTo>
                <a:close/>
              </a:path>
              <a:path w="5691505" h="2489200">
                <a:moveTo>
                  <a:pt x="1039774" y="2165106"/>
                </a:moveTo>
                <a:lnTo>
                  <a:pt x="1019060" y="2158904"/>
                </a:lnTo>
                <a:lnTo>
                  <a:pt x="1019349" y="2158904"/>
                </a:lnTo>
                <a:lnTo>
                  <a:pt x="1039774" y="2165106"/>
                </a:lnTo>
                <a:close/>
              </a:path>
              <a:path w="5691505" h="2489200">
                <a:moveTo>
                  <a:pt x="4644440" y="2167255"/>
                </a:moveTo>
                <a:lnTo>
                  <a:pt x="4671996" y="2158904"/>
                </a:lnTo>
                <a:lnTo>
                  <a:pt x="4672324" y="2158904"/>
                </a:lnTo>
                <a:lnTo>
                  <a:pt x="4644440" y="2167255"/>
                </a:lnTo>
                <a:close/>
              </a:path>
              <a:path w="5691505" h="2489200">
                <a:moveTo>
                  <a:pt x="3900144" y="2413000"/>
                </a:moveTo>
                <a:lnTo>
                  <a:pt x="3593642" y="2413000"/>
                </a:lnTo>
                <a:lnTo>
                  <a:pt x="3644315" y="2400300"/>
                </a:lnTo>
                <a:lnTo>
                  <a:pt x="3694404" y="2400300"/>
                </a:lnTo>
                <a:lnTo>
                  <a:pt x="3744556" y="2387600"/>
                </a:lnTo>
                <a:lnTo>
                  <a:pt x="3794137" y="2387600"/>
                </a:lnTo>
                <a:lnTo>
                  <a:pt x="3892969" y="2362200"/>
                </a:lnTo>
                <a:lnTo>
                  <a:pt x="3941699" y="2362200"/>
                </a:lnTo>
                <a:lnTo>
                  <a:pt x="4004928" y="2345689"/>
                </a:lnTo>
                <a:lnTo>
                  <a:pt x="4007224" y="2345054"/>
                </a:lnTo>
                <a:lnTo>
                  <a:pt x="4086631" y="2324100"/>
                </a:lnTo>
                <a:lnTo>
                  <a:pt x="4133964" y="2324100"/>
                </a:lnTo>
                <a:lnTo>
                  <a:pt x="4213451" y="2302744"/>
                </a:lnTo>
                <a:lnTo>
                  <a:pt x="4320779" y="2273257"/>
                </a:lnTo>
                <a:lnTo>
                  <a:pt x="4587555" y="2196977"/>
                </a:lnTo>
                <a:lnTo>
                  <a:pt x="4587213" y="2196977"/>
                </a:lnTo>
                <a:lnTo>
                  <a:pt x="4629956" y="2171590"/>
                </a:lnTo>
                <a:lnTo>
                  <a:pt x="4770361" y="2171590"/>
                </a:lnTo>
                <a:lnTo>
                  <a:pt x="4644076" y="2209738"/>
                </a:lnTo>
                <a:lnTo>
                  <a:pt x="4600862" y="2235142"/>
                </a:lnTo>
                <a:lnTo>
                  <a:pt x="4285081" y="2324100"/>
                </a:lnTo>
                <a:lnTo>
                  <a:pt x="4095565" y="2374847"/>
                </a:lnTo>
                <a:lnTo>
                  <a:pt x="4047244" y="2374847"/>
                </a:lnTo>
                <a:lnTo>
                  <a:pt x="3900144" y="2413000"/>
                </a:lnTo>
                <a:close/>
              </a:path>
              <a:path w="5691505" h="2489200">
                <a:moveTo>
                  <a:pt x="1164775" y="2214801"/>
                </a:moveTo>
                <a:lnTo>
                  <a:pt x="1147257" y="2209738"/>
                </a:lnTo>
                <a:lnTo>
                  <a:pt x="1147468" y="2209738"/>
                </a:lnTo>
                <a:lnTo>
                  <a:pt x="1164775" y="2214801"/>
                </a:lnTo>
                <a:close/>
              </a:path>
              <a:path w="5691505" h="2489200">
                <a:moveTo>
                  <a:pt x="4526619" y="2214801"/>
                </a:moveTo>
                <a:lnTo>
                  <a:pt x="4543914" y="2209738"/>
                </a:lnTo>
                <a:lnTo>
                  <a:pt x="4544130" y="2209738"/>
                </a:lnTo>
                <a:lnTo>
                  <a:pt x="4526619" y="2214801"/>
                </a:lnTo>
                <a:close/>
              </a:path>
              <a:path w="5691505" h="2489200">
                <a:moveTo>
                  <a:pt x="1204953" y="2226434"/>
                </a:moveTo>
                <a:lnTo>
                  <a:pt x="1190970" y="2222439"/>
                </a:lnTo>
                <a:lnTo>
                  <a:pt x="1191156" y="2222439"/>
                </a:lnTo>
                <a:lnTo>
                  <a:pt x="1204953" y="2226434"/>
                </a:lnTo>
                <a:close/>
              </a:path>
              <a:path w="5691505" h="2489200">
                <a:moveTo>
                  <a:pt x="4486436" y="2226434"/>
                </a:moveTo>
                <a:lnTo>
                  <a:pt x="4500201" y="2222439"/>
                </a:lnTo>
                <a:lnTo>
                  <a:pt x="4500416" y="2222439"/>
                </a:lnTo>
                <a:lnTo>
                  <a:pt x="4486436" y="2226434"/>
                </a:lnTo>
                <a:close/>
              </a:path>
              <a:path w="5691505" h="2489200">
                <a:moveTo>
                  <a:pt x="1248571" y="2238915"/>
                </a:moveTo>
                <a:lnTo>
                  <a:pt x="1235216" y="2235142"/>
                </a:lnTo>
                <a:lnTo>
                  <a:pt x="1235390" y="2235142"/>
                </a:lnTo>
                <a:lnTo>
                  <a:pt x="1248571" y="2238915"/>
                </a:lnTo>
                <a:close/>
              </a:path>
              <a:path w="5691505" h="2489200">
                <a:moveTo>
                  <a:pt x="1299372" y="2253292"/>
                </a:moveTo>
                <a:lnTo>
                  <a:pt x="1279848" y="2247823"/>
                </a:lnTo>
                <a:lnTo>
                  <a:pt x="1280052" y="2247823"/>
                </a:lnTo>
                <a:lnTo>
                  <a:pt x="1299372" y="2253292"/>
                </a:lnTo>
                <a:close/>
              </a:path>
              <a:path w="5691505" h="2489200">
                <a:moveTo>
                  <a:pt x="4392115" y="2253292"/>
                </a:moveTo>
                <a:lnTo>
                  <a:pt x="4411399" y="2247823"/>
                </a:lnTo>
                <a:lnTo>
                  <a:pt x="4411689" y="2247823"/>
                </a:lnTo>
                <a:lnTo>
                  <a:pt x="4392115" y="2253292"/>
                </a:lnTo>
                <a:close/>
              </a:path>
              <a:path w="5691505" h="2489200">
                <a:moveTo>
                  <a:pt x="1343475" y="2265674"/>
                </a:moveTo>
                <a:lnTo>
                  <a:pt x="1324969" y="2260534"/>
                </a:lnTo>
                <a:lnTo>
                  <a:pt x="1325179" y="2260534"/>
                </a:lnTo>
                <a:lnTo>
                  <a:pt x="1343475" y="2265674"/>
                </a:lnTo>
                <a:close/>
              </a:path>
              <a:path w="5691505" h="2489200">
                <a:moveTo>
                  <a:pt x="1380769" y="2276049"/>
                </a:moveTo>
                <a:lnTo>
                  <a:pt x="1370606" y="2273257"/>
                </a:lnTo>
                <a:lnTo>
                  <a:pt x="1370740" y="2273257"/>
                </a:lnTo>
                <a:lnTo>
                  <a:pt x="1380769" y="2276049"/>
                </a:lnTo>
                <a:close/>
              </a:path>
              <a:path w="5691505" h="2489200">
                <a:moveTo>
                  <a:pt x="4310620" y="2276049"/>
                </a:moveTo>
                <a:lnTo>
                  <a:pt x="4320629" y="2273257"/>
                </a:lnTo>
                <a:lnTo>
                  <a:pt x="4320781" y="2273257"/>
                </a:lnTo>
                <a:lnTo>
                  <a:pt x="4310620" y="2276049"/>
                </a:lnTo>
                <a:close/>
              </a:path>
              <a:path w="5691505" h="2489200">
                <a:moveTo>
                  <a:pt x="1438369" y="2291894"/>
                </a:moveTo>
                <a:lnTo>
                  <a:pt x="1416497" y="2285935"/>
                </a:lnTo>
                <a:lnTo>
                  <a:pt x="1416708" y="2285935"/>
                </a:lnTo>
                <a:lnTo>
                  <a:pt x="1438369" y="2291894"/>
                </a:lnTo>
                <a:close/>
              </a:path>
              <a:path w="5691505" h="2489200">
                <a:moveTo>
                  <a:pt x="4253020" y="2291894"/>
                </a:moveTo>
                <a:lnTo>
                  <a:pt x="4274637" y="2285935"/>
                </a:lnTo>
                <a:lnTo>
                  <a:pt x="4274889" y="2285935"/>
                </a:lnTo>
                <a:lnTo>
                  <a:pt x="4253020" y="2291894"/>
                </a:lnTo>
                <a:close/>
              </a:path>
              <a:path w="5691505" h="2489200">
                <a:moveTo>
                  <a:pt x="1475695" y="2302083"/>
                </a:moveTo>
                <a:lnTo>
                  <a:pt x="1462950" y="2298648"/>
                </a:lnTo>
                <a:lnTo>
                  <a:pt x="1463118" y="2298648"/>
                </a:lnTo>
                <a:lnTo>
                  <a:pt x="1475695" y="2302083"/>
                </a:lnTo>
                <a:close/>
              </a:path>
              <a:path w="5691505" h="2489200">
                <a:moveTo>
                  <a:pt x="4215716" y="2302083"/>
                </a:moveTo>
                <a:lnTo>
                  <a:pt x="4228235" y="2298648"/>
                </a:lnTo>
                <a:lnTo>
                  <a:pt x="4228427" y="2298648"/>
                </a:lnTo>
                <a:lnTo>
                  <a:pt x="4215716" y="2302083"/>
                </a:lnTo>
                <a:close/>
              </a:path>
              <a:path w="5691505" h="2489200">
                <a:moveTo>
                  <a:pt x="1512794" y="2312097"/>
                </a:moveTo>
                <a:lnTo>
                  <a:pt x="1509889" y="2311348"/>
                </a:lnTo>
                <a:lnTo>
                  <a:pt x="1510020" y="2311348"/>
                </a:lnTo>
                <a:lnTo>
                  <a:pt x="1512794" y="2312097"/>
                </a:lnTo>
                <a:close/>
              </a:path>
              <a:path w="5691505" h="2489200">
                <a:moveTo>
                  <a:pt x="4163032" y="2316325"/>
                </a:moveTo>
                <a:lnTo>
                  <a:pt x="4181435" y="2311348"/>
                </a:lnTo>
                <a:lnTo>
                  <a:pt x="4181635" y="2311348"/>
                </a:lnTo>
                <a:lnTo>
                  <a:pt x="4163032" y="2316325"/>
                </a:lnTo>
                <a:close/>
              </a:path>
              <a:path w="5691505" h="2489200">
                <a:moveTo>
                  <a:pt x="1684170" y="2345054"/>
                </a:moveTo>
                <a:lnTo>
                  <a:pt x="1652572" y="2336759"/>
                </a:lnTo>
                <a:lnTo>
                  <a:pt x="1652737" y="2336759"/>
                </a:lnTo>
                <a:lnTo>
                  <a:pt x="1684170" y="2345054"/>
                </a:lnTo>
                <a:close/>
              </a:path>
              <a:path w="5691505" h="2489200">
                <a:moveTo>
                  <a:pt x="1714487" y="2353026"/>
                </a:moveTo>
                <a:lnTo>
                  <a:pt x="1700730" y="2349453"/>
                </a:lnTo>
                <a:lnTo>
                  <a:pt x="1700897" y="2349453"/>
                </a:lnTo>
                <a:lnTo>
                  <a:pt x="1714487" y="2353026"/>
                </a:lnTo>
                <a:close/>
              </a:path>
              <a:path w="5691505" h="2489200">
                <a:moveTo>
                  <a:pt x="3976925" y="2353026"/>
                </a:moveTo>
                <a:lnTo>
                  <a:pt x="3990467" y="2349453"/>
                </a:lnTo>
                <a:lnTo>
                  <a:pt x="3990644" y="2349453"/>
                </a:lnTo>
                <a:lnTo>
                  <a:pt x="3976925" y="2353026"/>
                </a:lnTo>
                <a:close/>
              </a:path>
              <a:path w="5691505" h="2489200">
                <a:moveTo>
                  <a:pt x="2097747" y="2413000"/>
                </a:moveTo>
                <a:lnTo>
                  <a:pt x="1791423" y="2413000"/>
                </a:lnTo>
                <a:lnTo>
                  <a:pt x="1644323" y="2374847"/>
                </a:lnTo>
                <a:lnTo>
                  <a:pt x="1847405" y="2374847"/>
                </a:lnTo>
                <a:lnTo>
                  <a:pt x="1897265" y="2387600"/>
                </a:lnTo>
                <a:lnTo>
                  <a:pt x="1946833" y="2387600"/>
                </a:lnTo>
                <a:lnTo>
                  <a:pt x="1996998" y="2400300"/>
                </a:lnTo>
                <a:lnTo>
                  <a:pt x="2047074" y="2400300"/>
                </a:lnTo>
                <a:lnTo>
                  <a:pt x="2097747" y="2413000"/>
                </a:lnTo>
                <a:close/>
              </a:path>
              <a:path w="5691505" h="2489200">
                <a:moveTo>
                  <a:pt x="3803593" y="2385180"/>
                </a:moveTo>
                <a:lnTo>
                  <a:pt x="3843768" y="2374847"/>
                </a:lnTo>
                <a:lnTo>
                  <a:pt x="3843983" y="2374847"/>
                </a:lnTo>
                <a:lnTo>
                  <a:pt x="3803593" y="2385180"/>
                </a:lnTo>
                <a:close/>
              </a:path>
              <a:path w="5691505" h="2489200">
                <a:moveTo>
                  <a:pt x="2199347" y="2425700"/>
                </a:moveTo>
                <a:lnTo>
                  <a:pt x="1890877" y="2425700"/>
                </a:lnTo>
                <a:lnTo>
                  <a:pt x="1841042" y="2413000"/>
                </a:lnTo>
                <a:lnTo>
                  <a:pt x="2148293" y="2413000"/>
                </a:lnTo>
                <a:lnTo>
                  <a:pt x="2199347" y="2425700"/>
                </a:lnTo>
                <a:close/>
              </a:path>
              <a:path w="5691505" h="2489200">
                <a:moveTo>
                  <a:pt x="3800690" y="2425700"/>
                </a:moveTo>
                <a:lnTo>
                  <a:pt x="3492042" y="2425700"/>
                </a:lnTo>
                <a:lnTo>
                  <a:pt x="3543096" y="2413000"/>
                </a:lnTo>
                <a:lnTo>
                  <a:pt x="3850563" y="2413000"/>
                </a:lnTo>
                <a:lnTo>
                  <a:pt x="3800690" y="2425700"/>
                </a:lnTo>
                <a:close/>
              </a:path>
              <a:path w="5691505" h="2489200">
                <a:moveTo>
                  <a:pt x="2507792" y="2451100"/>
                </a:moveTo>
                <a:lnTo>
                  <a:pt x="2041867" y="2451100"/>
                </a:lnTo>
                <a:lnTo>
                  <a:pt x="1940953" y="2425700"/>
                </a:lnTo>
                <a:lnTo>
                  <a:pt x="2301430" y="2425700"/>
                </a:lnTo>
                <a:lnTo>
                  <a:pt x="2352992" y="2438400"/>
                </a:lnTo>
                <a:lnTo>
                  <a:pt x="2455849" y="2438400"/>
                </a:lnTo>
                <a:lnTo>
                  <a:pt x="2507792" y="2451100"/>
                </a:lnTo>
                <a:close/>
              </a:path>
              <a:path w="5691505" h="2489200">
                <a:moveTo>
                  <a:pt x="3649687" y="2451100"/>
                </a:moveTo>
                <a:lnTo>
                  <a:pt x="3183597" y="2451100"/>
                </a:lnTo>
                <a:lnTo>
                  <a:pt x="3235540" y="2438400"/>
                </a:lnTo>
                <a:lnTo>
                  <a:pt x="3338525" y="2438400"/>
                </a:lnTo>
                <a:lnTo>
                  <a:pt x="3389960" y="2425700"/>
                </a:lnTo>
                <a:lnTo>
                  <a:pt x="3750614" y="2425700"/>
                </a:lnTo>
                <a:lnTo>
                  <a:pt x="3649687" y="2451100"/>
                </a:lnTo>
                <a:close/>
              </a:path>
              <a:path w="5691505" h="2489200">
                <a:moveTo>
                  <a:pt x="3496500" y="2463800"/>
                </a:moveTo>
                <a:lnTo>
                  <a:pt x="2195106" y="2463800"/>
                </a:lnTo>
                <a:lnTo>
                  <a:pt x="2143848" y="2451100"/>
                </a:lnTo>
                <a:lnTo>
                  <a:pt x="3547706" y="2451100"/>
                </a:lnTo>
                <a:lnTo>
                  <a:pt x="3496500" y="2463800"/>
                </a:lnTo>
                <a:close/>
              </a:path>
              <a:path w="5691505" h="2489200">
                <a:moveTo>
                  <a:pt x="3393516" y="2476500"/>
                </a:moveTo>
                <a:lnTo>
                  <a:pt x="2298039" y="2476500"/>
                </a:lnTo>
                <a:lnTo>
                  <a:pt x="2246452" y="2463800"/>
                </a:lnTo>
                <a:lnTo>
                  <a:pt x="3445103" y="2463800"/>
                </a:lnTo>
                <a:lnTo>
                  <a:pt x="3393516" y="2476500"/>
                </a:lnTo>
                <a:close/>
              </a:path>
              <a:path w="5691505" h="2489200">
                <a:moveTo>
                  <a:pt x="3238055" y="2489200"/>
                </a:moveTo>
                <a:lnTo>
                  <a:pt x="2453500" y="2489200"/>
                </a:lnTo>
                <a:lnTo>
                  <a:pt x="2401646" y="2476500"/>
                </a:lnTo>
                <a:lnTo>
                  <a:pt x="3290074" y="2476500"/>
                </a:lnTo>
                <a:lnTo>
                  <a:pt x="3238055" y="24892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51050" y="5793740"/>
            <a:ext cx="41128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Тек</a:t>
            </a:r>
            <a:r>
              <a:rPr dirty="0" sz="2700" spc="27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кодтауы</a:t>
            </a:r>
            <a:r>
              <a:rPr dirty="0" sz="2700" spc="27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бар</a:t>
            </a:r>
            <a:r>
              <a:rPr dirty="0" sz="2700" spc="270">
                <a:latin typeface="Trebuchet MS"/>
                <a:cs typeface="Trebuchet MS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ү</a:t>
            </a:r>
            <a:r>
              <a:rPr dirty="0" sz="2700" spc="-10">
                <a:latin typeface="Trebuchet MS"/>
                <a:cs typeface="Trebuchet MS"/>
              </a:rPr>
              <a:t>лгілер </a:t>
            </a:r>
            <a:r>
              <a:rPr dirty="0" sz="2700">
                <a:latin typeface="Trebuchet MS"/>
                <a:cs typeface="Trebuchet MS"/>
              </a:rPr>
              <a:t>(encoder</a:t>
            </a:r>
            <a:r>
              <a:rPr dirty="0" sz="2700" spc="-75">
                <a:latin typeface="Trebuchet MS"/>
                <a:cs typeface="Trebuchet MS"/>
              </a:rPr>
              <a:t> </a:t>
            </a:r>
            <a:r>
              <a:rPr dirty="0" sz="2700" spc="-20">
                <a:latin typeface="Trebuchet MS"/>
                <a:cs typeface="Trebuchet MS"/>
              </a:rPr>
              <a:t>only)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424661" y="6590512"/>
            <a:ext cx="4987290" cy="2374900"/>
          </a:xfrm>
          <a:custGeom>
            <a:avLst/>
            <a:gdLst/>
            <a:ahLst/>
            <a:cxnLst/>
            <a:rect l="l" t="t" r="r" b="b"/>
            <a:pathLst>
              <a:path w="4987290" h="2374900">
                <a:moveTo>
                  <a:pt x="2883636" y="12700"/>
                </a:moveTo>
                <a:lnTo>
                  <a:pt x="2103018" y="12700"/>
                </a:lnTo>
                <a:lnTo>
                  <a:pt x="2154732" y="0"/>
                </a:lnTo>
                <a:lnTo>
                  <a:pt x="2831820" y="0"/>
                </a:lnTo>
                <a:lnTo>
                  <a:pt x="2883636" y="12700"/>
                </a:lnTo>
                <a:close/>
              </a:path>
              <a:path w="4987290" h="2374900">
                <a:moveTo>
                  <a:pt x="3038005" y="25400"/>
                </a:moveTo>
                <a:lnTo>
                  <a:pt x="1948535" y="25400"/>
                </a:lnTo>
                <a:lnTo>
                  <a:pt x="1999856" y="12700"/>
                </a:lnTo>
                <a:lnTo>
                  <a:pt x="2986798" y="12700"/>
                </a:lnTo>
                <a:lnTo>
                  <a:pt x="3038005" y="25400"/>
                </a:lnTo>
                <a:close/>
              </a:path>
              <a:path w="4987290" h="2374900">
                <a:moveTo>
                  <a:pt x="3140036" y="38100"/>
                </a:moveTo>
                <a:lnTo>
                  <a:pt x="1846503" y="38100"/>
                </a:lnTo>
                <a:lnTo>
                  <a:pt x="1897443" y="25400"/>
                </a:lnTo>
                <a:lnTo>
                  <a:pt x="3089198" y="25400"/>
                </a:lnTo>
                <a:lnTo>
                  <a:pt x="3140036" y="38100"/>
                </a:lnTo>
                <a:close/>
              </a:path>
              <a:path w="4987290" h="2374900">
                <a:moveTo>
                  <a:pt x="2157463" y="50800"/>
                </a:moveTo>
                <a:lnTo>
                  <a:pt x="1745360" y="50800"/>
                </a:lnTo>
                <a:lnTo>
                  <a:pt x="1795932" y="38100"/>
                </a:lnTo>
                <a:lnTo>
                  <a:pt x="2209025" y="38100"/>
                </a:lnTo>
                <a:lnTo>
                  <a:pt x="2157463" y="50800"/>
                </a:lnTo>
                <a:close/>
              </a:path>
              <a:path w="4987290" h="2374900">
                <a:moveTo>
                  <a:pt x="3241052" y="50800"/>
                </a:moveTo>
                <a:lnTo>
                  <a:pt x="2829344" y="50800"/>
                </a:lnTo>
                <a:lnTo>
                  <a:pt x="2777667" y="38100"/>
                </a:lnTo>
                <a:lnTo>
                  <a:pt x="3190722" y="38100"/>
                </a:lnTo>
                <a:lnTo>
                  <a:pt x="3241052" y="50800"/>
                </a:lnTo>
                <a:close/>
              </a:path>
              <a:path w="4987290" h="2374900">
                <a:moveTo>
                  <a:pt x="1851774" y="76200"/>
                </a:moveTo>
                <a:lnTo>
                  <a:pt x="1595843" y="76200"/>
                </a:lnTo>
                <a:lnTo>
                  <a:pt x="1695221" y="50800"/>
                </a:lnTo>
                <a:lnTo>
                  <a:pt x="2055139" y="50800"/>
                </a:lnTo>
                <a:lnTo>
                  <a:pt x="2003844" y="63500"/>
                </a:lnTo>
                <a:lnTo>
                  <a:pt x="1902447" y="63500"/>
                </a:lnTo>
                <a:lnTo>
                  <a:pt x="1851774" y="76200"/>
                </a:lnTo>
                <a:close/>
              </a:path>
              <a:path w="4987290" h="2374900">
                <a:moveTo>
                  <a:pt x="3390747" y="76200"/>
                </a:moveTo>
                <a:lnTo>
                  <a:pt x="3135033" y="76200"/>
                </a:lnTo>
                <a:lnTo>
                  <a:pt x="3084360" y="63500"/>
                </a:lnTo>
                <a:lnTo>
                  <a:pt x="2982976" y="63500"/>
                </a:lnTo>
                <a:lnTo>
                  <a:pt x="2931667" y="50800"/>
                </a:lnTo>
                <a:lnTo>
                  <a:pt x="3291357" y="50800"/>
                </a:lnTo>
                <a:lnTo>
                  <a:pt x="3390747" y="76200"/>
                </a:lnTo>
                <a:close/>
              </a:path>
              <a:path w="4987290" h="2374900">
                <a:moveTo>
                  <a:pt x="277888" y="698500"/>
                </a:moveTo>
                <a:lnTo>
                  <a:pt x="219951" y="698500"/>
                </a:lnTo>
                <a:lnTo>
                  <a:pt x="248526" y="660400"/>
                </a:lnTo>
                <a:lnTo>
                  <a:pt x="279869" y="635000"/>
                </a:lnTo>
                <a:lnTo>
                  <a:pt x="312432" y="609600"/>
                </a:lnTo>
                <a:lnTo>
                  <a:pt x="346862" y="571500"/>
                </a:lnTo>
                <a:lnTo>
                  <a:pt x="383044" y="546100"/>
                </a:lnTo>
                <a:lnTo>
                  <a:pt x="420992" y="520700"/>
                </a:lnTo>
                <a:lnTo>
                  <a:pt x="460705" y="495300"/>
                </a:lnTo>
                <a:lnTo>
                  <a:pt x="501726" y="469900"/>
                </a:lnTo>
                <a:lnTo>
                  <a:pt x="545020" y="444500"/>
                </a:lnTo>
                <a:lnTo>
                  <a:pt x="590499" y="419100"/>
                </a:lnTo>
                <a:lnTo>
                  <a:pt x="637285" y="393700"/>
                </a:lnTo>
                <a:lnTo>
                  <a:pt x="685850" y="368300"/>
                </a:lnTo>
                <a:lnTo>
                  <a:pt x="736104" y="342900"/>
                </a:lnTo>
                <a:lnTo>
                  <a:pt x="776704" y="317341"/>
                </a:lnTo>
                <a:lnTo>
                  <a:pt x="776965" y="317341"/>
                </a:lnTo>
                <a:lnTo>
                  <a:pt x="817820" y="304716"/>
                </a:lnTo>
                <a:lnTo>
                  <a:pt x="817685" y="304716"/>
                </a:lnTo>
                <a:lnTo>
                  <a:pt x="858824" y="279400"/>
                </a:lnTo>
                <a:lnTo>
                  <a:pt x="944471" y="253812"/>
                </a:lnTo>
                <a:lnTo>
                  <a:pt x="944160" y="253812"/>
                </a:lnTo>
                <a:lnTo>
                  <a:pt x="986057" y="229361"/>
                </a:lnTo>
                <a:lnTo>
                  <a:pt x="987578" y="228537"/>
                </a:lnTo>
                <a:lnTo>
                  <a:pt x="1166573" y="177736"/>
                </a:lnTo>
                <a:lnTo>
                  <a:pt x="1546580" y="76200"/>
                </a:lnTo>
                <a:lnTo>
                  <a:pt x="1801787" y="76200"/>
                </a:lnTo>
                <a:lnTo>
                  <a:pt x="1701876" y="101600"/>
                </a:lnTo>
                <a:lnTo>
                  <a:pt x="1652676" y="101600"/>
                </a:lnTo>
                <a:lnTo>
                  <a:pt x="1554606" y="127000"/>
                </a:lnTo>
                <a:lnTo>
                  <a:pt x="1506423" y="127000"/>
                </a:lnTo>
                <a:lnTo>
                  <a:pt x="1498965" y="128957"/>
                </a:lnTo>
                <a:lnTo>
                  <a:pt x="1498327" y="128957"/>
                </a:lnTo>
                <a:lnTo>
                  <a:pt x="1443442" y="143612"/>
                </a:lnTo>
                <a:lnTo>
                  <a:pt x="1443115" y="143612"/>
                </a:lnTo>
                <a:lnTo>
                  <a:pt x="1400105" y="155184"/>
                </a:lnTo>
                <a:lnTo>
                  <a:pt x="1399757" y="155184"/>
                </a:lnTo>
                <a:lnTo>
                  <a:pt x="1285339" y="186273"/>
                </a:lnTo>
                <a:lnTo>
                  <a:pt x="1284440" y="186273"/>
                </a:lnTo>
                <a:lnTo>
                  <a:pt x="1045604" y="253812"/>
                </a:lnTo>
                <a:lnTo>
                  <a:pt x="1001586" y="279400"/>
                </a:lnTo>
                <a:lnTo>
                  <a:pt x="1001815" y="279400"/>
                </a:lnTo>
                <a:lnTo>
                  <a:pt x="875358" y="317341"/>
                </a:lnTo>
                <a:lnTo>
                  <a:pt x="833819" y="342900"/>
                </a:lnTo>
                <a:lnTo>
                  <a:pt x="834161" y="342900"/>
                </a:lnTo>
                <a:lnTo>
                  <a:pt x="794067" y="355390"/>
                </a:lnTo>
                <a:lnTo>
                  <a:pt x="753719" y="381000"/>
                </a:lnTo>
                <a:lnTo>
                  <a:pt x="754062" y="381000"/>
                </a:lnTo>
                <a:lnTo>
                  <a:pt x="729113" y="393700"/>
                </a:lnTo>
                <a:lnTo>
                  <a:pt x="704583" y="393700"/>
                </a:lnTo>
                <a:lnTo>
                  <a:pt x="656450" y="419100"/>
                </a:lnTo>
                <a:lnTo>
                  <a:pt x="656894" y="419100"/>
                </a:lnTo>
                <a:lnTo>
                  <a:pt x="610539" y="444500"/>
                </a:lnTo>
                <a:lnTo>
                  <a:pt x="610997" y="444500"/>
                </a:lnTo>
                <a:lnTo>
                  <a:pt x="566432" y="469900"/>
                </a:lnTo>
                <a:lnTo>
                  <a:pt x="566864" y="469900"/>
                </a:lnTo>
                <a:lnTo>
                  <a:pt x="524065" y="495300"/>
                </a:lnTo>
                <a:lnTo>
                  <a:pt x="524560" y="495300"/>
                </a:lnTo>
                <a:lnTo>
                  <a:pt x="483539" y="533400"/>
                </a:lnTo>
                <a:lnTo>
                  <a:pt x="484009" y="533400"/>
                </a:lnTo>
                <a:lnTo>
                  <a:pt x="444766" y="558800"/>
                </a:lnTo>
                <a:lnTo>
                  <a:pt x="445249" y="558800"/>
                </a:lnTo>
                <a:lnTo>
                  <a:pt x="407797" y="584200"/>
                </a:lnTo>
                <a:lnTo>
                  <a:pt x="408292" y="584200"/>
                </a:lnTo>
                <a:lnTo>
                  <a:pt x="372605" y="609600"/>
                </a:lnTo>
                <a:lnTo>
                  <a:pt x="373125" y="609600"/>
                </a:lnTo>
                <a:lnTo>
                  <a:pt x="339216" y="635000"/>
                </a:lnTo>
                <a:lnTo>
                  <a:pt x="339775" y="635000"/>
                </a:lnTo>
                <a:lnTo>
                  <a:pt x="307771" y="660400"/>
                </a:lnTo>
                <a:lnTo>
                  <a:pt x="308241" y="660400"/>
                </a:lnTo>
                <a:lnTo>
                  <a:pt x="277888" y="698500"/>
                </a:lnTo>
                <a:close/>
              </a:path>
              <a:path w="4987290" h="2374900">
                <a:moveTo>
                  <a:pt x="3585407" y="114244"/>
                </a:moveTo>
                <a:lnTo>
                  <a:pt x="3383205" y="114244"/>
                </a:lnTo>
                <a:lnTo>
                  <a:pt x="3334143" y="101600"/>
                </a:lnTo>
                <a:lnTo>
                  <a:pt x="3284943" y="101600"/>
                </a:lnTo>
                <a:lnTo>
                  <a:pt x="3234644" y="88833"/>
                </a:lnTo>
                <a:lnTo>
                  <a:pt x="3234910" y="88833"/>
                </a:lnTo>
                <a:lnTo>
                  <a:pt x="3185007" y="76200"/>
                </a:lnTo>
                <a:lnTo>
                  <a:pt x="3439998" y="76200"/>
                </a:lnTo>
                <a:lnTo>
                  <a:pt x="3585407" y="114244"/>
                </a:lnTo>
                <a:close/>
              </a:path>
              <a:path w="4987290" h="2374900">
                <a:moveTo>
                  <a:pt x="1752047" y="88833"/>
                </a:moveTo>
                <a:lnTo>
                  <a:pt x="1751773" y="88833"/>
                </a:lnTo>
                <a:lnTo>
                  <a:pt x="1789650" y="79265"/>
                </a:lnTo>
                <a:lnTo>
                  <a:pt x="1752047" y="88833"/>
                </a:lnTo>
                <a:close/>
              </a:path>
              <a:path w="4987290" h="2374900">
                <a:moveTo>
                  <a:pt x="1603829" y="114244"/>
                </a:moveTo>
                <a:lnTo>
                  <a:pt x="1603616" y="114244"/>
                </a:lnTo>
                <a:lnTo>
                  <a:pt x="1643290" y="104019"/>
                </a:lnTo>
                <a:lnTo>
                  <a:pt x="1603829" y="114244"/>
                </a:lnTo>
                <a:close/>
              </a:path>
              <a:path w="4987290" h="2374900">
                <a:moveTo>
                  <a:pt x="3680481" y="139637"/>
                </a:moveTo>
                <a:lnTo>
                  <a:pt x="3528533" y="139637"/>
                </a:lnTo>
                <a:lnTo>
                  <a:pt x="3480384" y="127000"/>
                </a:lnTo>
                <a:lnTo>
                  <a:pt x="3432213" y="127000"/>
                </a:lnTo>
                <a:lnTo>
                  <a:pt x="3343506" y="104019"/>
                </a:lnTo>
                <a:lnTo>
                  <a:pt x="3383205" y="114244"/>
                </a:lnTo>
                <a:lnTo>
                  <a:pt x="3585408" y="114244"/>
                </a:lnTo>
                <a:lnTo>
                  <a:pt x="3680481" y="139637"/>
                </a:lnTo>
                <a:close/>
              </a:path>
              <a:path w="4987290" h="2374900">
                <a:moveTo>
                  <a:pt x="1482229" y="133349"/>
                </a:moveTo>
                <a:lnTo>
                  <a:pt x="1498327" y="128957"/>
                </a:lnTo>
                <a:lnTo>
                  <a:pt x="1498965" y="128957"/>
                </a:lnTo>
                <a:lnTo>
                  <a:pt x="1482229" y="133349"/>
                </a:lnTo>
                <a:close/>
              </a:path>
              <a:path w="4987290" h="2374900">
                <a:moveTo>
                  <a:pt x="1458525" y="139637"/>
                </a:moveTo>
                <a:lnTo>
                  <a:pt x="1458277" y="139637"/>
                </a:lnTo>
                <a:lnTo>
                  <a:pt x="1474425" y="135398"/>
                </a:lnTo>
                <a:lnTo>
                  <a:pt x="1458525" y="139637"/>
                </a:lnTo>
                <a:close/>
              </a:path>
              <a:path w="4987290" h="2374900">
                <a:moveTo>
                  <a:pt x="3727470" y="152340"/>
                </a:moveTo>
                <a:lnTo>
                  <a:pt x="3576170" y="152340"/>
                </a:lnTo>
                <a:lnTo>
                  <a:pt x="3512383" y="135398"/>
                </a:lnTo>
                <a:lnTo>
                  <a:pt x="3528533" y="139637"/>
                </a:lnTo>
                <a:lnTo>
                  <a:pt x="3680483" y="139637"/>
                </a:lnTo>
                <a:lnTo>
                  <a:pt x="3727470" y="152340"/>
                </a:lnTo>
                <a:close/>
              </a:path>
              <a:path w="4987290" h="2374900">
                <a:moveTo>
                  <a:pt x="1410639" y="152340"/>
                </a:moveTo>
                <a:lnTo>
                  <a:pt x="1443115" y="143612"/>
                </a:lnTo>
                <a:lnTo>
                  <a:pt x="1440734" y="144356"/>
                </a:lnTo>
                <a:lnTo>
                  <a:pt x="1410639" y="152340"/>
                </a:lnTo>
                <a:close/>
              </a:path>
              <a:path w="4987290" h="2374900">
                <a:moveTo>
                  <a:pt x="1440664" y="144356"/>
                </a:moveTo>
                <a:lnTo>
                  <a:pt x="1443115" y="143612"/>
                </a:lnTo>
                <a:lnTo>
                  <a:pt x="1443442" y="143612"/>
                </a:lnTo>
                <a:lnTo>
                  <a:pt x="1440664" y="144356"/>
                </a:lnTo>
                <a:close/>
              </a:path>
              <a:path w="4987290" h="2374900">
                <a:moveTo>
                  <a:pt x="1410875" y="152340"/>
                </a:moveTo>
                <a:lnTo>
                  <a:pt x="1410639" y="152340"/>
                </a:lnTo>
                <a:lnTo>
                  <a:pt x="1428957" y="147480"/>
                </a:lnTo>
                <a:lnTo>
                  <a:pt x="1410875" y="152340"/>
                </a:lnTo>
                <a:close/>
              </a:path>
              <a:path w="4987290" h="2374900">
                <a:moveTo>
                  <a:pt x="3773965" y="165039"/>
                </a:moveTo>
                <a:lnTo>
                  <a:pt x="3623427" y="165039"/>
                </a:lnTo>
                <a:lnTo>
                  <a:pt x="3557850" y="147480"/>
                </a:lnTo>
                <a:lnTo>
                  <a:pt x="3576170" y="152340"/>
                </a:lnTo>
                <a:lnTo>
                  <a:pt x="3727472" y="152340"/>
                </a:lnTo>
                <a:lnTo>
                  <a:pt x="3773965" y="165039"/>
                </a:lnTo>
                <a:close/>
              </a:path>
              <a:path w="4987290" h="2374900">
                <a:moveTo>
                  <a:pt x="1363382" y="165039"/>
                </a:moveTo>
                <a:lnTo>
                  <a:pt x="1399757" y="155184"/>
                </a:lnTo>
                <a:lnTo>
                  <a:pt x="1393236" y="157056"/>
                </a:lnTo>
                <a:lnTo>
                  <a:pt x="1363382" y="165039"/>
                </a:lnTo>
                <a:close/>
              </a:path>
              <a:path w="4987290" h="2374900">
                <a:moveTo>
                  <a:pt x="1393173" y="157056"/>
                </a:moveTo>
                <a:lnTo>
                  <a:pt x="1399757" y="155184"/>
                </a:lnTo>
                <a:lnTo>
                  <a:pt x="1400105" y="155184"/>
                </a:lnTo>
                <a:lnTo>
                  <a:pt x="1393173" y="157056"/>
                </a:lnTo>
                <a:close/>
              </a:path>
              <a:path w="4987290" h="2374900">
                <a:moveTo>
                  <a:pt x="1363618" y="165039"/>
                </a:moveTo>
                <a:lnTo>
                  <a:pt x="1363382" y="165039"/>
                </a:lnTo>
                <a:lnTo>
                  <a:pt x="1381551" y="160181"/>
                </a:lnTo>
                <a:lnTo>
                  <a:pt x="1363618" y="165039"/>
                </a:lnTo>
                <a:close/>
              </a:path>
              <a:path w="4987290" h="2374900">
                <a:moveTo>
                  <a:pt x="3819928" y="177736"/>
                </a:moveTo>
                <a:lnTo>
                  <a:pt x="3670291" y="177736"/>
                </a:lnTo>
                <a:lnTo>
                  <a:pt x="3605256" y="160181"/>
                </a:lnTo>
                <a:lnTo>
                  <a:pt x="3623427" y="165039"/>
                </a:lnTo>
                <a:lnTo>
                  <a:pt x="3773968" y="165039"/>
                </a:lnTo>
                <a:lnTo>
                  <a:pt x="3819928" y="177736"/>
                </a:lnTo>
                <a:close/>
              </a:path>
              <a:path w="4987290" h="2374900">
                <a:moveTo>
                  <a:pt x="1316766" y="177736"/>
                </a:moveTo>
                <a:lnTo>
                  <a:pt x="1316515" y="177736"/>
                </a:lnTo>
                <a:lnTo>
                  <a:pt x="1333799" y="173077"/>
                </a:lnTo>
                <a:lnTo>
                  <a:pt x="1316766" y="177736"/>
                </a:lnTo>
                <a:close/>
              </a:path>
              <a:path w="4987290" h="2374900">
                <a:moveTo>
                  <a:pt x="3865561" y="190432"/>
                </a:moveTo>
                <a:lnTo>
                  <a:pt x="3716762" y="190432"/>
                </a:lnTo>
                <a:lnTo>
                  <a:pt x="3653008" y="173077"/>
                </a:lnTo>
                <a:lnTo>
                  <a:pt x="3670291" y="177736"/>
                </a:lnTo>
                <a:lnTo>
                  <a:pt x="3819930" y="177736"/>
                </a:lnTo>
                <a:lnTo>
                  <a:pt x="3865561" y="190432"/>
                </a:lnTo>
                <a:close/>
              </a:path>
              <a:path w="4987290" h="2374900">
                <a:moveTo>
                  <a:pt x="1248087" y="196532"/>
                </a:moveTo>
                <a:lnTo>
                  <a:pt x="1284438" y="186273"/>
                </a:lnTo>
                <a:lnTo>
                  <a:pt x="1285339" y="186273"/>
                </a:lnTo>
                <a:lnTo>
                  <a:pt x="1248087" y="196532"/>
                </a:lnTo>
                <a:close/>
              </a:path>
              <a:path w="4987290" h="2374900">
                <a:moveTo>
                  <a:pt x="1270309" y="190432"/>
                </a:moveTo>
                <a:lnTo>
                  <a:pt x="1270045" y="190432"/>
                </a:lnTo>
                <a:lnTo>
                  <a:pt x="1285348" y="186273"/>
                </a:lnTo>
                <a:lnTo>
                  <a:pt x="1270309" y="190432"/>
                </a:lnTo>
                <a:close/>
              </a:path>
              <a:path w="4987290" h="2374900">
                <a:moveTo>
                  <a:pt x="3910495" y="203131"/>
                </a:moveTo>
                <a:lnTo>
                  <a:pt x="3762736" y="203131"/>
                </a:lnTo>
                <a:lnTo>
                  <a:pt x="3701462" y="186273"/>
                </a:lnTo>
                <a:lnTo>
                  <a:pt x="3716762" y="190432"/>
                </a:lnTo>
                <a:lnTo>
                  <a:pt x="3865565" y="190432"/>
                </a:lnTo>
                <a:lnTo>
                  <a:pt x="3910495" y="203131"/>
                </a:lnTo>
                <a:close/>
              </a:path>
              <a:path w="4987290" h="2374900">
                <a:moveTo>
                  <a:pt x="1224334" y="203131"/>
                </a:moveTo>
                <a:lnTo>
                  <a:pt x="1224087" y="203131"/>
                </a:lnTo>
                <a:lnTo>
                  <a:pt x="1238996" y="199035"/>
                </a:lnTo>
                <a:lnTo>
                  <a:pt x="1224334" y="203131"/>
                </a:lnTo>
                <a:close/>
              </a:path>
              <a:path w="4987290" h="2374900">
                <a:moveTo>
                  <a:pt x="3954936" y="215821"/>
                </a:moveTo>
                <a:lnTo>
                  <a:pt x="3808154" y="215821"/>
                </a:lnTo>
                <a:lnTo>
                  <a:pt x="3747824" y="199035"/>
                </a:lnTo>
                <a:lnTo>
                  <a:pt x="3762736" y="203131"/>
                </a:lnTo>
                <a:lnTo>
                  <a:pt x="3910497" y="203131"/>
                </a:lnTo>
                <a:lnTo>
                  <a:pt x="3954936" y="215821"/>
                </a:lnTo>
                <a:close/>
              </a:path>
              <a:path w="4987290" h="2374900">
                <a:moveTo>
                  <a:pt x="1178952" y="215821"/>
                </a:moveTo>
                <a:lnTo>
                  <a:pt x="1178656" y="215821"/>
                </a:lnTo>
                <a:lnTo>
                  <a:pt x="1200694" y="209699"/>
                </a:lnTo>
                <a:lnTo>
                  <a:pt x="1178952" y="215821"/>
                </a:lnTo>
                <a:close/>
              </a:path>
              <a:path w="4987290" h="2374900">
                <a:moveTo>
                  <a:pt x="3999000" y="228537"/>
                </a:moveTo>
                <a:lnTo>
                  <a:pt x="3853248" y="228537"/>
                </a:lnTo>
                <a:lnTo>
                  <a:pt x="3786114" y="209699"/>
                </a:lnTo>
                <a:lnTo>
                  <a:pt x="3808154" y="215821"/>
                </a:lnTo>
                <a:lnTo>
                  <a:pt x="3954939" y="215821"/>
                </a:lnTo>
                <a:lnTo>
                  <a:pt x="3999000" y="228537"/>
                </a:lnTo>
                <a:close/>
              </a:path>
              <a:path w="4987290" h="2374900">
                <a:moveTo>
                  <a:pt x="1133797" y="228537"/>
                </a:moveTo>
                <a:lnTo>
                  <a:pt x="1133563" y="228537"/>
                </a:lnTo>
                <a:lnTo>
                  <a:pt x="1145451" y="225206"/>
                </a:lnTo>
                <a:lnTo>
                  <a:pt x="1133797" y="228537"/>
                </a:lnTo>
                <a:close/>
              </a:path>
              <a:path w="4987290" h="2374900">
                <a:moveTo>
                  <a:pt x="4020801" y="241229"/>
                </a:moveTo>
                <a:lnTo>
                  <a:pt x="3897688" y="241229"/>
                </a:lnTo>
                <a:lnTo>
                  <a:pt x="3841357" y="225206"/>
                </a:lnTo>
                <a:lnTo>
                  <a:pt x="3853248" y="228537"/>
                </a:lnTo>
                <a:lnTo>
                  <a:pt x="3999110" y="228537"/>
                </a:lnTo>
                <a:lnTo>
                  <a:pt x="4020801" y="241229"/>
                </a:lnTo>
                <a:close/>
              </a:path>
              <a:path w="4987290" h="2374900">
                <a:moveTo>
                  <a:pt x="1089383" y="241229"/>
                </a:moveTo>
                <a:lnTo>
                  <a:pt x="1089123" y="241229"/>
                </a:lnTo>
                <a:lnTo>
                  <a:pt x="1111769" y="234795"/>
                </a:lnTo>
                <a:lnTo>
                  <a:pt x="1089383" y="241229"/>
                </a:lnTo>
                <a:close/>
              </a:path>
              <a:path w="4987290" h="2374900">
                <a:moveTo>
                  <a:pt x="4148505" y="292003"/>
                </a:moveTo>
                <a:lnTo>
                  <a:pt x="4027846" y="292003"/>
                </a:lnTo>
                <a:lnTo>
                  <a:pt x="3984989" y="279400"/>
                </a:lnTo>
                <a:lnTo>
                  <a:pt x="3985221" y="279400"/>
                </a:lnTo>
                <a:lnTo>
                  <a:pt x="3941211" y="253812"/>
                </a:lnTo>
                <a:lnTo>
                  <a:pt x="3875031" y="234795"/>
                </a:lnTo>
                <a:lnTo>
                  <a:pt x="3897688" y="241229"/>
                </a:lnTo>
                <a:lnTo>
                  <a:pt x="4020801" y="241229"/>
                </a:lnTo>
                <a:lnTo>
                  <a:pt x="4042305" y="253812"/>
                </a:lnTo>
                <a:lnTo>
                  <a:pt x="4041992" y="253812"/>
                </a:lnTo>
                <a:lnTo>
                  <a:pt x="4127728" y="279400"/>
                </a:lnTo>
                <a:lnTo>
                  <a:pt x="4148505" y="292003"/>
                </a:lnTo>
                <a:close/>
              </a:path>
              <a:path w="4987290" h="2374900">
                <a:moveTo>
                  <a:pt x="959312" y="292003"/>
                </a:moveTo>
                <a:lnTo>
                  <a:pt x="958961" y="292003"/>
                </a:lnTo>
                <a:lnTo>
                  <a:pt x="974352" y="287476"/>
                </a:lnTo>
                <a:lnTo>
                  <a:pt x="959312" y="292003"/>
                </a:lnTo>
                <a:close/>
              </a:path>
              <a:path w="4987290" h="2374900">
                <a:moveTo>
                  <a:pt x="4169462" y="304716"/>
                </a:moveTo>
                <a:lnTo>
                  <a:pt x="4070095" y="304716"/>
                </a:lnTo>
                <a:lnTo>
                  <a:pt x="4012454" y="287476"/>
                </a:lnTo>
                <a:lnTo>
                  <a:pt x="4027846" y="292003"/>
                </a:lnTo>
                <a:lnTo>
                  <a:pt x="4148505" y="292003"/>
                </a:lnTo>
                <a:lnTo>
                  <a:pt x="4169462" y="304716"/>
                </a:lnTo>
                <a:close/>
              </a:path>
              <a:path w="4987290" h="2374900">
                <a:moveTo>
                  <a:pt x="917024" y="304716"/>
                </a:moveTo>
                <a:lnTo>
                  <a:pt x="916730" y="304716"/>
                </a:lnTo>
                <a:lnTo>
                  <a:pt x="934742" y="299338"/>
                </a:lnTo>
                <a:lnTo>
                  <a:pt x="917024" y="304716"/>
                </a:lnTo>
                <a:close/>
              </a:path>
              <a:path w="4987290" h="2374900">
                <a:moveTo>
                  <a:pt x="4282655" y="406400"/>
                </a:moveTo>
                <a:lnTo>
                  <a:pt x="4232744" y="381000"/>
                </a:lnTo>
                <a:lnTo>
                  <a:pt x="4233087" y="381000"/>
                </a:lnTo>
                <a:lnTo>
                  <a:pt x="4192752" y="355390"/>
                </a:lnTo>
                <a:lnTo>
                  <a:pt x="4152658" y="342900"/>
                </a:lnTo>
                <a:lnTo>
                  <a:pt x="4152988" y="342900"/>
                </a:lnTo>
                <a:lnTo>
                  <a:pt x="4111457" y="317341"/>
                </a:lnTo>
                <a:lnTo>
                  <a:pt x="4052078" y="299338"/>
                </a:lnTo>
                <a:lnTo>
                  <a:pt x="4070095" y="304716"/>
                </a:lnTo>
                <a:lnTo>
                  <a:pt x="4169330" y="304716"/>
                </a:lnTo>
                <a:lnTo>
                  <a:pt x="4210184" y="317341"/>
                </a:lnTo>
                <a:lnTo>
                  <a:pt x="4210445" y="317341"/>
                </a:lnTo>
                <a:lnTo>
                  <a:pt x="4251045" y="342900"/>
                </a:lnTo>
                <a:lnTo>
                  <a:pt x="4349965" y="393700"/>
                </a:lnTo>
                <a:lnTo>
                  <a:pt x="4282224" y="393700"/>
                </a:lnTo>
                <a:lnTo>
                  <a:pt x="4282655" y="406400"/>
                </a:lnTo>
                <a:close/>
              </a:path>
              <a:path w="4987290" h="2374900">
                <a:moveTo>
                  <a:pt x="704164" y="406400"/>
                </a:moveTo>
                <a:lnTo>
                  <a:pt x="704583" y="393700"/>
                </a:lnTo>
                <a:lnTo>
                  <a:pt x="729113" y="393700"/>
                </a:lnTo>
                <a:lnTo>
                  <a:pt x="704164" y="406400"/>
                </a:lnTo>
                <a:close/>
              </a:path>
              <a:path w="4987290" h="2374900">
                <a:moveTo>
                  <a:pt x="4766856" y="698500"/>
                </a:moveTo>
                <a:lnTo>
                  <a:pt x="4708918" y="698500"/>
                </a:lnTo>
                <a:lnTo>
                  <a:pt x="4678565" y="660400"/>
                </a:lnTo>
                <a:lnTo>
                  <a:pt x="4679048" y="660400"/>
                </a:lnTo>
                <a:lnTo>
                  <a:pt x="4647044" y="635000"/>
                </a:lnTo>
                <a:lnTo>
                  <a:pt x="4647603" y="635000"/>
                </a:lnTo>
                <a:lnTo>
                  <a:pt x="4613694" y="609600"/>
                </a:lnTo>
                <a:lnTo>
                  <a:pt x="4614202" y="609600"/>
                </a:lnTo>
                <a:lnTo>
                  <a:pt x="4578515" y="584200"/>
                </a:lnTo>
                <a:lnTo>
                  <a:pt x="4579023" y="584200"/>
                </a:lnTo>
                <a:lnTo>
                  <a:pt x="4541558" y="558800"/>
                </a:lnTo>
                <a:lnTo>
                  <a:pt x="4542040" y="558800"/>
                </a:lnTo>
                <a:lnTo>
                  <a:pt x="4502797" y="533400"/>
                </a:lnTo>
                <a:lnTo>
                  <a:pt x="4503267" y="533400"/>
                </a:lnTo>
                <a:lnTo>
                  <a:pt x="4462246" y="495300"/>
                </a:lnTo>
                <a:lnTo>
                  <a:pt x="4462741" y="495300"/>
                </a:lnTo>
                <a:lnTo>
                  <a:pt x="4419942" y="469900"/>
                </a:lnTo>
                <a:lnTo>
                  <a:pt x="4420387" y="469900"/>
                </a:lnTo>
                <a:lnTo>
                  <a:pt x="4375810" y="444500"/>
                </a:lnTo>
                <a:lnTo>
                  <a:pt x="4376267" y="444500"/>
                </a:lnTo>
                <a:lnTo>
                  <a:pt x="4329912" y="419100"/>
                </a:lnTo>
                <a:lnTo>
                  <a:pt x="4330357" y="419100"/>
                </a:lnTo>
                <a:lnTo>
                  <a:pt x="4282224" y="393700"/>
                </a:lnTo>
                <a:lnTo>
                  <a:pt x="4349965" y="393700"/>
                </a:lnTo>
                <a:lnTo>
                  <a:pt x="4396320" y="419100"/>
                </a:lnTo>
                <a:lnTo>
                  <a:pt x="4441786" y="444500"/>
                </a:lnTo>
                <a:lnTo>
                  <a:pt x="4485081" y="469900"/>
                </a:lnTo>
                <a:lnTo>
                  <a:pt x="4526572" y="495300"/>
                </a:lnTo>
                <a:lnTo>
                  <a:pt x="4566297" y="520700"/>
                </a:lnTo>
                <a:lnTo>
                  <a:pt x="4604270" y="546100"/>
                </a:lnTo>
                <a:lnTo>
                  <a:pt x="4639957" y="571500"/>
                </a:lnTo>
                <a:lnTo>
                  <a:pt x="4674374" y="609600"/>
                </a:lnTo>
                <a:lnTo>
                  <a:pt x="4707407" y="635000"/>
                </a:lnTo>
                <a:lnTo>
                  <a:pt x="4738281" y="660400"/>
                </a:lnTo>
                <a:lnTo>
                  <a:pt x="4766856" y="698500"/>
                </a:lnTo>
                <a:close/>
              </a:path>
              <a:path w="4987290" h="2374900">
                <a:moveTo>
                  <a:pt x="223748" y="749300"/>
                </a:moveTo>
                <a:lnTo>
                  <a:pt x="167182" y="749300"/>
                </a:lnTo>
                <a:lnTo>
                  <a:pt x="192201" y="723900"/>
                </a:lnTo>
                <a:lnTo>
                  <a:pt x="219367" y="698500"/>
                </a:lnTo>
                <a:lnTo>
                  <a:pt x="278409" y="698500"/>
                </a:lnTo>
                <a:lnTo>
                  <a:pt x="249834" y="723900"/>
                </a:lnTo>
                <a:lnTo>
                  <a:pt x="250418" y="723900"/>
                </a:lnTo>
                <a:lnTo>
                  <a:pt x="223748" y="749300"/>
                </a:lnTo>
                <a:close/>
              </a:path>
              <a:path w="4987290" h="2374900">
                <a:moveTo>
                  <a:pt x="4819624" y="749300"/>
                </a:moveTo>
                <a:lnTo>
                  <a:pt x="4763058" y="749300"/>
                </a:lnTo>
                <a:lnTo>
                  <a:pt x="4736388" y="723900"/>
                </a:lnTo>
                <a:lnTo>
                  <a:pt x="4736973" y="723900"/>
                </a:lnTo>
                <a:lnTo>
                  <a:pt x="4708398" y="698500"/>
                </a:lnTo>
                <a:lnTo>
                  <a:pt x="4767440" y="698500"/>
                </a:lnTo>
                <a:lnTo>
                  <a:pt x="4794605" y="723900"/>
                </a:lnTo>
                <a:lnTo>
                  <a:pt x="4819624" y="749300"/>
                </a:lnTo>
                <a:close/>
              </a:path>
              <a:path w="4987290" h="2374900">
                <a:moveTo>
                  <a:pt x="43611" y="1231900"/>
                </a:moveTo>
                <a:lnTo>
                  <a:pt x="1752" y="1231900"/>
                </a:lnTo>
                <a:lnTo>
                  <a:pt x="0" y="1168400"/>
                </a:lnTo>
                <a:lnTo>
                  <a:pt x="1777" y="1130300"/>
                </a:lnTo>
                <a:lnTo>
                  <a:pt x="1943" y="1130300"/>
                </a:lnTo>
                <a:lnTo>
                  <a:pt x="10833" y="1066800"/>
                </a:lnTo>
                <a:lnTo>
                  <a:pt x="11290" y="1066800"/>
                </a:lnTo>
                <a:lnTo>
                  <a:pt x="27419" y="1003300"/>
                </a:lnTo>
                <a:lnTo>
                  <a:pt x="28066" y="1003300"/>
                </a:lnTo>
                <a:lnTo>
                  <a:pt x="51180" y="939800"/>
                </a:lnTo>
                <a:lnTo>
                  <a:pt x="52031" y="939800"/>
                </a:lnTo>
                <a:lnTo>
                  <a:pt x="82384" y="876300"/>
                </a:lnTo>
                <a:lnTo>
                  <a:pt x="83311" y="876300"/>
                </a:lnTo>
                <a:lnTo>
                  <a:pt x="120776" y="812800"/>
                </a:lnTo>
                <a:lnTo>
                  <a:pt x="121818" y="812800"/>
                </a:lnTo>
                <a:lnTo>
                  <a:pt x="166395" y="749300"/>
                </a:lnTo>
                <a:lnTo>
                  <a:pt x="224243" y="749300"/>
                </a:lnTo>
                <a:lnTo>
                  <a:pt x="199224" y="774700"/>
                </a:lnTo>
                <a:lnTo>
                  <a:pt x="200025" y="774700"/>
                </a:lnTo>
                <a:lnTo>
                  <a:pt x="155448" y="838200"/>
                </a:lnTo>
                <a:lnTo>
                  <a:pt x="156476" y="838200"/>
                </a:lnTo>
                <a:lnTo>
                  <a:pt x="119024" y="901700"/>
                </a:lnTo>
                <a:lnTo>
                  <a:pt x="119951" y="901700"/>
                </a:lnTo>
                <a:lnTo>
                  <a:pt x="89598" y="952500"/>
                </a:lnTo>
                <a:lnTo>
                  <a:pt x="90449" y="952500"/>
                </a:lnTo>
                <a:lnTo>
                  <a:pt x="67335" y="1016000"/>
                </a:lnTo>
                <a:lnTo>
                  <a:pt x="67983" y="1016000"/>
                </a:lnTo>
                <a:lnTo>
                  <a:pt x="51854" y="1079500"/>
                </a:lnTo>
                <a:lnTo>
                  <a:pt x="52311" y="1079500"/>
                </a:lnTo>
                <a:lnTo>
                  <a:pt x="43421" y="1143000"/>
                </a:lnTo>
                <a:lnTo>
                  <a:pt x="43586" y="1143000"/>
                </a:lnTo>
                <a:lnTo>
                  <a:pt x="41833" y="1168400"/>
                </a:lnTo>
                <a:lnTo>
                  <a:pt x="43611" y="1231900"/>
                </a:lnTo>
                <a:close/>
              </a:path>
              <a:path w="4987290" h="2374900">
                <a:moveTo>
                  <a:pt x="4926228" y="1447800"/>
                </a:moveTo>
                <a:lnTo>
                  <a:pt x="4882426" y="1447800"/>
                </a:lnTo>
                <a:lnTo>
                  <a:pt x="4909223" y="1384300"/>
                </a:lnTo>
                <a:lnTo>
                  <a:pt x="4908461" y="1384300"/>
                </a:lnTo>
                <a:lnTo>
                  <a:pt x="4928019" y="1320800"/>
                </a:lnTo>
                <a:lnTo>
                  <a:pt x="4927473" y="1320800"/>
                </a:lnTo>
                <a:lnTo>
                  <a:pt x="4940033" y="1257300"/>
                </a:lnTo>
                <a:lnTo>
                  <a:pt x="4939703" y="1257300"/>
                </a:lnTo>
                <a:lnTo>
                  <a:pt x="4944960" y="1193800"/>
                </a:lnTo>
                <a:lnTo>
                  <a:pt x="4944999" y="1168400"/>
                </a:lnTo>
                <a:lnTo>
                  <a:pt x="4943221" y="1143000"/>
                </a:lnTo>
                <a:lnTo>
                  <a:pt x="4943398" y="1143000"/>
                </a:lnTo>
                <a:lnTo>
                  <a:pt x="4934381" y="1079500"/>
                </a:lnTo>
                <a:lnTo>
                  <a:pt x="4934826" y="1079500"/>
                </a:lnTo>
                <a:lnTo>
                  <a:pt x="4918824" y="1016000"/>
                </a:lnTo>
                <a:lnTo>
                  <a:pt x="4919484" y="1016000"/>
                </a:lnTo>
                <a:lnTo>
                  <a:pt x="4896370" y="952500"/>
                </a:lnTo>
                <a:lnTo>
                  <a:pt x="4897208" y="952500"/>
                </a:lnTo>
                <a:lnTo>
                  <a:pt x="4866855" y="901700"/>
                </a:lnTo>
                <a:lnTo>
                  <a:pt x="4867795" y="901700"/>
                </a:lnTo>
                <a:lnTo>
                  <a:pt x="4830330" y="838200"/>
                </a:lnTo>
                <a:lnTo>
                  <a:pt x="4831359" y="838200"/>
                </a:lnTo>
                <a:lnTo>
                  <a:pt x="4786782" y="774700"/>
                </a:lnTo>
                <a:lnTo>
                  <a:pt x="4787582" y="774700"/>
                </a:lnTo>
                <a:lnTo>
                  <a:pt x="4762563" y="749300"/>
                </a:lnTo>
                <a:lnTo>
                  <a:pt x="4820424" y="749300"/>
                </a:lnTo>
                <a:lnTo>
                  <a:pt x="4865001" y="812800"/>
                </a:lnTo>
                <a:lnTo>
                  <a:pt x="4866030" y="812800"/>
                </a:lnTo>
                <a:lnTo>
                  <a:pt x="4903495" y="876300"/>
                </a:lnTo>
                <a:lnTo>
                  <a:pt x="4904422" y="876300"/>
                </a:lnTo>
                <a:lnTo>
                  <a:pt x="4934775" y="939800"/>
                </a:lnTo>
                <a:lnTo>
                  <a:pt x="4935626" y="939800"/>
                </a:lnTo>
                <a:lnTo>
                  <a:pt x="4958740" y="1003300"/>
                </a:lnTo>
                <a:lnTo>
                  <a:pt x="4959400" y="1003300"/>
                </a:lnTo>
                <a:lnTo>
                  <a:pt x="4975402" y="1066800"/>
                </a:lnTo>
                <a:lnTo>
                  <a:pt x="4975834" y="1066800"/>
                </a:lnTo>
                <a:lnTo>
                  <a:pt x="4984851" y="1130300"/>
                </a:lnTo>
                <a:lnTo>
                  <a:pt x="4985029" y="1130300"/>
                </a:lnTo>
                <a:lnTo>
                  <a:pt x="4986807" y="1168400"/>
                </a:lnTo>
                <a:lnTo>
                  <a:pt x="4986769" y="1206500"/>
                </a:lnTo>
                <a:lnTo>
                  <a:pt x="4981435" y="1270000"/>
                </a:lnTo>
                <a:lnTo>
                  <a:pt x="4981105" y="1270000"/>
                </a:lnTo>
                <a:lnTo>
                  <a:pt x="4968532" y="1333500"/>
                </a:lnTo>
                <a:lnTo>
                  <a:pt x="4967985" y="1333500"/>
                </a:lnTo>
                <a:lnTo>
                  <a:pt x="4948428" y="1397000"/>
                </a:lnTo>
                <a:lnTo>
                  <a:pt x="4947665" y="1397000"/>
                </a:lnTo>
                <a:lnTo>
                  <a:pt x="4926228" y="1447800"/>
                </a:lnTo>
                <a:close/>
              </a:path>
              <a:path w="4987290" h="2374900">
                <a:moveTo>
                  <a:pt x="52311" y="1295400"/>
                </a:moveTo>
                <a:lnTo>
                  <a:pt x="10833" y="1295400"/>
                </a:lnTo>
                <a:lnTo>
                  <a:pt x="1943" y="1231900"/>
                </a:lnTo>
                <a:lnTo>
                  <a:pt x="43421" y="1231900"/>
                </a:lnTo>
                <a:lnTo>
                  <a:pt x="52311" y="1295400"/>
                </a:lnTo>
                <a:close/>
              </a:path>
              <a:path w="4987290" h="2374900">
                <a:moveTo>
                  <a:pt x="224243" y="1612900"/>
                </a:moveTo>
                <a:lnTo>
                  <a:pt x="166395" y="1612900"/>
                </a:lnTo>
                <a:lnTo>
                  <a:pt x="121818" y="1549400"/>
                </a:lnTo>
                <a:lnTo>
                  <a:pt x="120789" y="1549400"/>
                </a:lnTo>
                <a:lnTo>
                  <a:pt x="83324" y="1485900"/>
                </a:lnTo>
                <a:lnTo>
                  <a:pt x="82372" y="1485900"/>
                </a:lnTo>
                <a:lnTo>
                  <a:pt x="52019" y="1422400"/>
                </a:lnTo>
                <a:lnTo>
                  <a:pt x="51180" y="1422400"/>
                </a:lnTo>
                <a:lnTo>
                  <a:pt x="28066" y="1358900"/>
                </a:lnTo>
                <a:lnTo>
                  <a:pt x="27419" y="1358900"/>
                </a:lnTo>
                <a:lnTo>
                  <a:pt x="11290" y="1295400"/>
                </a:lnTo>
                <a:lnTo>
                  <a:pt x="52311" y="1295400"/>
                </a:lnTo>
                <a:lnTo>
                  <a:pt x="51854" y="1282700"/>
                </a:lnTo>
                <a:lnTo>
                  <a:pt x="67983" y="1346200"/>
                </a:lnTo>
                <a:lnTo>
                  <a:pt x="67335" y="1346200"/>
                </a:lnTo>
                <a:lnTo>
                  <a:pt x="90449" y="1409700"/>
                </a:lnTo>
                <a:lnTo>
                  <a:pt x="89611" y="1409700"/>
                </a:lnTo>
                <a:lnTo>
                  <a:pt x="119964" y="1473200"/>
                </a:lnTo>
                <a:lnTo>
                  <a:pt x="119011" y="1473200"/>
                </a:lnTo>
                <a:lnTo>
                  <a:pt x="156476" y="1536700"/>
                </a:lnTo>
                <a:lnTo>
                  <a:pt x="164363" y="1536700"/>
                </a:lnTo>
                <a:lnTo>
                  <a:pt x="200025" y="1587500"/>
                </a:lnTo>
                <a:lnTo>
                  <a:pt x="199224" y="1587500"/>
                </a:lnTo>
                <a:lnTo>
                  <a:pt x="224243" y="1612900"/>
                </a:lnTo>
                <a:close/>
              </a:path>
              <a:path w="4987290" h="2374900">
                <a:moveTo>
                  <a:pt x="4767440" y="1676400"/>
                </a:moveTo>
                <a:lnTo>
                  <a:pt x="4708410" y="1676400"/>
                </a:lnTo>
                <a:lnTo>
                  <a:pt x="4736985" y="1651000"/>
                </a:lnTo>
                <a:lnTo>
                  <a:pt x="4736388" y="1651000"/>
                </a:lnTo>
                <a:lnTo>
                  <a:pt x="4763058" y="1612900"/>
                </a:lnTo>
                <a:lnTo>
                  <a:pt x="4762296" y="1612900"/>
                </a:lnTo>
                <a:lnTo>
                  <a:pt x="4810429" y="1562100"/>
                </a:lnTo>
                <a:lnTo>
                  <a:pt x="4809375" y="1562100"/>
                </a:lnTo>
                <a:lnTo>
                  <a:pt x="4850396" y="1498600"/>
                </a:lnTo>
                <a:lnTo>
                  <a:pt x="4849406" y="1498600"/>
                </a:lnTo>
                <a:lnTo>
                  <a:pt x="4883315" y="1435100"/>
                </a:lnTo>
                <a:lnTo>
                  <a:pt x="4882426" y="1447800"/>
                </a:lnTo>
                <a:lnTo>
                  <a:pt x="4926228" y="1447800"/>
                </a:lnTo>
                <a:lnTo>
                  <a:pt x="4920869" y="1460500"/>
                </a:lnTo>
                <a:lnTo>
                  <a:pt x="4919967" y="1460500"/>
                </a:lnTo>
                <a:lnTo>
                  <a:pt x="4886071" y="1524000"/>
                </a:lnTo>
                <a:lnTo>
                  <a:pt x="4885080" y="1524000"/>
                </a:lnTo>
                <a:lnTo>
                  <a:pt x="4844059" y="1587500"/>
                </a:lnTo>
                <a:lnTo>
                  <a:pt x="4843005" y="1587500"/>
                </a:lnTo>
                <a:lnTo>
                  <a:pt x="4794872" y="1638300"/>
                </a:lnTo>
                <a:lnTo>
                  <a:pt x="4794110" y="1651000"/>
                </a:lnTo>
                <a:lnTo>
                  <a:pt x="4767440" y="1676400"/>
                </a:lnTo>
                <a:close/>
              </a:path>
              <a:path w="4987290" h="2374900">
                <a:moveTo>
                  <a:pt x="164363" y="1536700"/>
                </a:moveTo>
                <a:lnTo>
                  <a:pt x="156476" y="1536700"/>
                </a:lnTo>
                <a:lnTo>
                  <a:pt x="155448" y="1524000"/>
                </a:lnTo>
                <a:lnTo>
                  <a:pt x="164363" y="1536700"/>
                </a:lnTo>
                <a:close/>
              </a:path>
              <a:path w="4987290" h="2374900">
                <a:moveTo>
                  <a:pt x="895988" y="2051124"/>
                </a:moveTo>
                <a:lnTo>
                  <a:pt x="874447" y="2044596"/>
                </a:lnTo>
                <a:lnTo>
                  <a:pt x="775780" y="2044596"/>
                </a:lnTo>
                <a:lnTo>
                  <a:pt x="735761" y="2032000"/>
                </a:lnTo>
                <a:lnTo>
                  <a:pt x="685170" y="2006490"/>
                </a:lnTo>
                <a:lnTo>
                  <a:pt x="636854" y="1981200"/>
                </a:lnTo>
                <a:lnTo>
                  <a:pt x="590029" y="1955800"/>
                </a:lnTo>
                <a:lnTo>
                  <a:pt x="545020" y="1930400"/>
                </a:lnTo>
                <a:lnTo>
                  <a:pt x="501726" y="1905000"/>
                </a:lnTo>
                <a:lnTo>
                  <a:pt x="460235" y="1879600"/>
                </a:lnTo>
                <a:lnTo>
                  <a:pt x="420509" y="1841500"/>
                </a:lnTo>
                <a:lnTo>
                  <a:pt x="383044" y="1816100"/>
                </a:lnTo>
                <a:lnTo>
                  <a:pt x="346341" y="1790700"/>
                </a:lnTo>
                <a:lnTo>
                  <a:pt x="311911" y="1765300"/>
                </a:lnTo>
                <a:lnTo>
                  <a:pt x="279907" y="1739900"/>
                </a:lnTo>
                <a:lnTo>
                  <a:pt x="249008" y="1701800"/>
                </a:lnTo>
                <a:lnTo>
                  <a:pt x="219367" y="1676400"/>
                </a:lnTo>
                <a:lnTo>
                  <a:pt x="192201" y="1651000"/>
                </a:lnTo>
                <a:lnTo>
                  <a:pt x="167182" y="1612900"/>
                </a:lnTo>
                <a:lnTo>
                  <a:pt x="223748" y="1612900"/>
                </a:lnTo>
                <a:lnTo>
                  <a:pt x="250418" y="1651000"/>
                </a:lnTo>
                <a:lnTo>
                  <a:pt x="249834" y="1651000"/>
                </a:lnTo>
                <a:lnTo>
                  <a:pt x="278409" y="1676400"/>
                </a:lnTo>
                <a:lnTo>
                  <a:pt x="277926" y="1676400"/>
                </a:lnTo>
                <a:lnTo>
                  <a:pt x="308279" y="1701800"/>
                </a:lnTo>
                <a:lnTo>
                  <a:pt x="307733" y="1701800"/>
                </a:lnTo>
                <a:lnTo>
                  <a:pt x="339737" y="1727200"/>
                </a:lnTo>
                <a:lnTo>
                  <a:pt x="339216" y="1727200"/>
                </a:lnTo>
                <a:lnTo>
                  <a:pt x="373125" y="1765300"/>
                </a:lnTo>
                <a:lnTo>
                  <a:pt x="384500" y="1765300"/>
                </a:lnTo>
                <a:lnTo>
                  <a:pt x="408292" y="1790700"/>
                </a:lnTo>
                <a:lnTo>
                  <a:pt x="407797" y="1790700"/>
                </a:lnTo>
                <a:lnTo>
                  <a:pt x="445249" y="1816100"/>
                </a:lnTo>
                <a:lnTo>
                  <a:pt x="444766" y="1816100"/>
                </a:lnTo>
                <a:lnTo>
                  <a:pt x="484009" y="1841500"/>
                </a:lnTo>
                <a:lnTo>
                  <a:pt x="483539" y="1841500"/>
                </a:lnTo>
                <a:lnTo>
                  <a:pt x="524560" y="1866900"/>
                </a:lnTo>
                <a:lnTo>
                  <a:pt x="524065" y="1866900"/>
                </a:lnTo>
                <a:lnTo>
                  <a:pt x="566864" y="1892300"/>
                </a:lnTo>
                <a:lnTo>
                  <a:pt x="566432" y="1892300"/>
                </a:lnTo>
                <a:lnTo>
                  <a:pt x="610997" y="1917700"/>
                </a:lnTo>
                <a:lnTo>
                  <a:pt x="610539" y="1917700"/>
                </a:lnTo>
                <a:lnTo>
                  <a:pt x="656894" y="1943100"/>
                </a:lnTo>
                <a:lnTo>
                  <a:pt x="656488" y="1943100"/>
                </a:lnTo>
                <a:lnTo>
                  <a:pt x="704621" y="1968500"/>
                </a:lnTo>
                <a:lnTo>
                  <a:pt x="704164" y="1968500"/>
                </a:lnTo>
                <a:lnTo>
                  <a:pt x="754062" y="1993900"/>
                </a:lnTo>
                <a:lnTo>
                  <a:pt x="753719" y="1993900"/>
                </a:lnTo>
                <a:lnTo>
                  <a:pt x="792921" y="2006345"/>
                </a:lnTo>
                <a:lnTo>
                  <a:pt x="834109" y="2032000"/>
                </a:lnTo>
                <a:lnTo>
                  <a:pt x="833869" y="2032000"/>
                </a:lnTo>
                <a:lnTo>
                  <a:pt x="895988" y="2051124"/>
                </a:lnTo>
                <a:close/>
              </a:path>
              <a:path w="4987290" h="2374900">
                <a:moveTo>
                  <a:pt x="4674895" y="1765300"/>
                </a:moveTo>
                <a:lnTo>
                  <a:pt x="4613694" y="1765300"/>
                </a:lnTo>
                <a:lnTo>
                  <a:pt x="4647603" y="1727200"/>
                </a:lnTo>
                <a:lnTo>
                  <a:pt x="4647069" y="1727200"/>
                </a:lnTo>
                <a:lnTo>
                  <a:pt x="4679073" y="1701800"/>
                </a:lnTo>
                <a:lnTo>
                  <a:pt x="4678540" y="1701800"/>
                </a:lnTo>
                <a:lnTo>
                  <a:pt x="4708893" y="1676400"/>
                </a:lnTo>
                <a:lnTo>
                  <a:pt x="4766856" y="1676400"/>
                </a:lnTo>
                <a:lnTo>
                  <a:pt x="4737798" y="1701800"/>
                </a:lnTo>
                <a:lnTo>
                  <a:pt x="4706899" y="1739900"/>
                </a:lnTo>
                <a:lnTo>
                  <a:pt x="4674895" y="1765300"/>
                </a:lnTo>
                <a:close/>
              </a:path>
              <a:path w="4987290" h="2374900">
                <a:moveTo>
                  <a:pt x="384500" y="1765300"/>
                </a:moveTo>
                <a:lnTo>
                  <a:pt x="373125" y="1765300"/>
                </a:lnTo>
                <a:lnTo>
                  <a:pt x="372605" y="1752600"/>
                </a:lnTo>
                <a:lnTo>
                  <a:pt x="384500" y="1765300"/>
                </a:lnTo>
                <a:close/>
              </a:path>
              <a:path w="4987290" h="2374900">
                <a:moveTo>
                  <a:pt x="4232176" y="1994189"/>
                </a:moveTo>
                <a:lnTo>
                  <a:pt x="4282655" y="1968500"/>
                </a:lnTo>
                <a:lnTo>
                  <a:pt x="4282185" y="1968500"/>
                </a:lnTo>
                <a:lnTo>
                  <a:pt x="4330319" y="1943100"/>
                </a:lnTo>
                <a:lnTo>
                  <a:pt x="4329912" y="1943100"/>
                </a:lnTo>
                <a:lnTo>
                  <a:pt x="4376267" y="1917700"/>
                </a:lnTo>
                <a:lnTo>
                  <a:pt x="4375810" y="1917700"/>
                </a:lnTo>
                <a:lnTo>
                  <a:pt x="4420387" y="1892300"/>
                </a:lnTo>
                <a:lnTo>
                  <a:pt x="4419942" y="1892300"/>
                </a:lnTo>
                <a:lnTo>
                  <a:pt x="4462741" y="1866900"/>
                </a:lnTo>
                <a:lnTo>
                  <a:pt x="4462246" y="1866900"/>
                </a:lnTo>
                <a:lnTo>
                  <a:pt x="4503267" y="1841500"/>
                </a:lnTo>
                <a:lnTo>
                  <a:pt x="4502797" y="1841500"/>
                </a:lnTo>
                <a:lnTo>
                  <a:pt x="4542040" y="1816100"/>
                </a:lnTo>
                <a:lnTo>
                  <a:pt x="4541558" y="1816100"/>
                </a:lnTo>
                <a:lnTo>
                  <a:pt x="4579023" y="1790700"/>
                </a:lnTo>
                <a:lnTo>
                  <a:pt x="4578515" y="1790700"/>
                </a:lnTo>
                <a:lnTo>
                  <a:pt x="4614202" y="1752600"/>
                </a:lnTo>
                <a:lnTo>
                  <a:pt x="4613694" y="1765300"/>
                </a:lnTo>
                <a:lnTo>
                  <a:pt x="4674895" y="1765300"/>
                </a:lnTo>
                <a:lnTo>
                  <a:pt x="4639957" y="1790700"/>
                </a:lnTo>
                <a:lnTo>
                  <a:pt x="4603762" y="1816100"/>
                </a:lnTo>
                <a:lnTo>
                  <a:pt x="4565815" y="1854200"/>
                </a:lnTo>
                <a:lnTo>
                  <a:pt x="4526102" y="1879600"/>
                </a:lnTo>
                <a:lnTo>
                  <a:pt x="4484585" y="1905000"/>
                </a:lnTo>
                <a:lnTo>
                  <a:pt x="4441355" y="1930400"/>
                </a:lnTo>
                <a:lnTo>
                  <a:pt x="4396320" y="1955800"/>
                </a:lnTo>
                <a:lnTo>
                  <a:pt x="4349559" y="1981200"/>
                </a:lnTo>
                <a:lnTo>
                  <a:pt x="4325258" y="1993900"/>
                </a:lnTo>
                <a:lnTo>
                  <a:pt x="4233087" y="1993900"/>
                </a:lnTo>
                <a:lnTo>
                  <a:pt x="4232176" y="1994189"/>
                </a:lnTo>
                <a:close/>
              </a:path>
              <a:path w="4987290" h="2374900">
                <a:moveTo>
                  <a:pt x="754630" y="1994189"/>
                </a:moveTo>
                <a:lnTo>
                  <a:pt x="753719" y="1993900"/>
                </a:lnTo>
                <a:lnTo>
                  <a:pt x="754062" y="1993900"/>
                </a:lnTo>
                <a:lnTo>
                  <a:pt x="754630" y="1994189"/>
                </a:lnTo>
                <a:close/>
              </a:path>
              <a:path w="4987290" h="2374900">
                <a:moveTo>
                  <a:pt x="3688207" y="2233242"/>
                </a:moveTo>
                <a:lnTo>
                  <a:pt x="3488479" y="2233242"/>
                </a:lnTo>
                <a:lnTo>
                  <a:pt x="3623652" y="2197100"/>
                </a:lnTo>
                <a:lnTo>
                  <a:pt x="3670287" y="2197100"/>
                </a:lnTo>
                <a:lnTo>
                  <a:pt x="3762933" y="2171700"/>
                </a:lnTo>
                <a:lnTo>
                  <a:pt x="3762717" y="2171700"/>
                </a:lnTo>
                <a:lnTo>
                  <a:pt x="3808704" y="2146154"/>
                </a:lnTo>
                <a:lnTo>
                  <a:pt x="3842162" y="2136849"/>
                </a:lnTo>
                <a:lnTo>
                  <a:pt x="3917556" y="2115184"/>
                </a:lnTo>
                <a:lnTo>
                  <a:pt x="3923794" y="2113484"/>
                </a:lnTo>
                <a:lnTo>
                  <a:pt x="4028122" y="2082800"/>
                </a:lnTo>
                <a:lnTo>
                  <a:pt x="4027830" y="2082800"/>
                </a:lnTo>
                <a:lnTo>
                  <a:pt x="4070646" y="2057240"/>
                </a:lnTo>
                <a:lnTo>
                  <a:pt x="4152938" y="2032000"/>
                </a:lnTo>
                <a:lnTo>
                  <a:pt x="4152709" y="2032000"/>
                </a:lnTo>
                <a:lnTo>
                  <a:pt x="4193885" y="2006345"/>
                </a:lnTo>
                <a:lnTo>
                  <a:pt x="4233087" y="1993900"/>
                </a:lnTo>
                <a:lnTo>
                  <a:pt x="4325258" y="1993900"/>
                </a:lnTo>
                <a:lnTo>
                  <a:pt x="4301166" y="2006490"/>
                </a:lnTo>
                <a:lnTo>
                  <a:pt x="4250702" y="2032000"/>
                </a:lnTo>
                <a:lnTo>
                  <a:pt x="4210645" y="2044596"/>
                </a:lnTo>
                <a:lnTo>
                  <a:pt x="4210482" y="2044596"/>
                </a:lnTo>
                <a:lnTo>
                  <a:pt x="4169549" y="2070100"/>
                </a:lnTo>
                <a:lnTo>
                  <a:pt x="4086062" y="2095410"/>
                </a:lnTo>
                <a:lnTo>
                  <a:pt x="4085918" y="2095410"/>
                </a:lnTo>
                <a:lnTo>
                  <a:pt x="4043078" y="2120842"/>
                </a:lnTo>
                <a:lnTo>
                  <a:pt x="3911015" y="2159000"/>
                </a:lnTo>
                <a:lnTo>
                  <a:pt x="3866226" y="2184318"/>
                </a:lnTo>
                <a:lnTo>
                  <a:pt x="3866042" y="2184318"/>
                </a:lnTo>
                <a:lnTo>
                  <a:pt x="3688207" y="2233242"/>
                </a:lnTo>
                <a:close/>
              </a:path>
              <a:path w="4987290" h="2374900">
                <a:moveTo>
                  <a:pt x="1029931" y="2103754"/>
                </a:moveTo>
                <a:lnTo>
                  <a:pt x="1001227" y="2095410"/>
                </a:lnTo>
                <a:lnTo>
                  <a:pt x="900994" y="2095410"/>
                </a:lnTo>
                <a:lnTo>
                  <a:pt x="817499" y="2070100"/>
                </a:lnTo>
                <a:lnTo>
                  <a:pt x="775941" y="2044596"/>
                </a:lnTo>
                <a:lnTo>
                  <a:pt x="874447" y="2044596"/>
                </a:lnTo>
                <a:lnTo>
                  <a:pt x="916178" y="2057240"/>
                </a:lnTo>
                <a:lnTo>
                  <a:pt x="958988" y="2082800"/>
                </a:lnTo>
                <a:lnTo>
                  <a:pt x="958684" y="2082800"/>
                </a:lnTo>
                <a:lnTo>
                  <a:pt x="1029931" y="2103754"/>
                </a:lnTo>
                <a:close/>
              </a:path>
              <a:path w="4987290" h="2374900">
                <a:moveTo>
                  <a:pt x="4090830" y="2051124"/>
                </a:moveTo>
                <a:lnTo>
                  <a:pt x="4111999" y="2044596"/>
                </a:lnTo>
                <a:lnTo>
                  <a:pt x="4112364" y="2044596"/>
                </a:lnTo>
                <a:lnTo>
                  <a:pt x="4090830" y="2051124"/>
                </a:lnTo>
                <a:close/>
              </a:path>
              <a:path w="4987290" h="2374900">
                <a:moveTo>
                  <a:pt x="1296488" y="2191653"/>
                </a:moveTo>
                <a:lnTo>
                  <a:pt x="1269498" y="2184318"/>
                </a:lnTo>
                <a:lnTo>
                  <a:pt x="1120910" y="2184318"/>
                </a:lnTo>
                <a:lnTo>
                  <a:pt x="1076020" y="2159000"/>
                </a:lnTo>
                <a:lnTo>
                  <a:pt x="944034" y="2120842"/>
                </a:lnTo>
                <a:lnTo>
                  <a:pt x="901142" y="2095410"/>
                </a:lnTo>
                <a:lnTo>
                  <a:pt x="1001227" y="2095410"/>
                </a:lnTo>
                <a:lnTo>
                  <a:pt x="1044910" y="2108125"/>
                </a:lnTo>
                <a:lnTo>
                  <a:pt x="1044695" y="2108125"/>
                </a:lnTo>
                <a:lnTo>
                  <a:pt x="1088894" y="2120842"/>
                </a:lnTo>
                <a:lnTo>
                  <a:pt x="1088721" y="2120842"/>
                </a:lnTo>
                <a:lnTo>
                  <a:pt x="1133258" y="2133509"/>
                </a:lnTo>
                <a:lnTo>
                  <a:pt x="1132962" y="2133509"/>
                </a:lnTo>
                <a:lnTo>
                  <a:pt x="1178107" y="2146154"/>
                </a:lnTo>
                <a:lnTo>
                  <a:pt x="1224088" y="2171700"/>
                </a:lnTo>
                <a:lnTo>
                  <a:pt x="1223886" y="2171700"/>
                </a:lnTo>
                <a:lnTo>
                  <a:pt x="1296488" y="2191653"/>
                </a:lnTo>
                <a:close/>
              </a:path>
              <a:path w="4987290" h="2374900">
                <a:moveTo>
                  <a:pt x="3956875" y="2103754"/>
                </a:moveTo>
                <a:lnTo>
                  <a:pt x="3985246" y="2095410"/>
                </a:lnTo>
                <a:lnTo>
                  <a:pt x="3985574" y="2095410"/>
                </a:lnTo>
                <a:lnTo>
                  <a:pt x="3956875" y="2103754"/>
                </a:lnTo>
                <a:close/>
              </a:path>
              <a:path w="4987290" h="2374900">
                <a:moveTo>
                  <a:pt x="1059209" y="2112296"/>
                </a:moveTo>
                <a:lnTo>
                  <a:pt x="1044695" y="2108125"/>
                </a:lnTo>
                <a:lnTo>
                  <a:pt x="1044910" y="2108125"/>
                </a:lnTo>
                <a:lnTo>
                  <a:pt x="1059209" y="2112296"/>
                </a:lnTo>
                <a:close/>
              </a:path>
              <a:path w="4987290" h="2374900">
                <a:moveTo>
                  <a:pt x="3927606" y="2112296"/>
                </a:moveTo>
                <a:lnTo>
                  <a:pt x="3941842" y="2108125"/>
                </a:lnTo>
                <a:lnTo>
                  <a:pt x="3942124" y="2108125"/>
                </a:lnTo>
                <a:lnTo>
                  <a:pt x="3927606" y="2112296"/>
                </a:lnTo>
                <a:close/>
              </a:path>
              <a:path w="4987290" h="2374900">
                <a:moveTo>
                  <a:pt x="1101161" y="2124376"/>
                </a:moveTo>
                <a:lnTo>
                  <a:pt x="1088721" y="2120842"/>
                </a:lnTo>
                <a:lnTo>
                  <a:pt x="1088894" y="2120842"/>
                </a:lnTo>
                <a:lnTo>
                  <a:pt x="1101161" y="2124376"/>
                </a:lnTo>
                <a:close/>
              </a:path>
              <a:path w="4987290" h="2374900">
                <a:moveTo>
                  <a:pt x="3885645" y="2124376"/>
                </a:moveTo>
                <a:lnTo>
                  <a:pt x="3897867" y="2120842"/>
                </a:lnTo>
                <a:lnTo>
                  <a:pt x="3898082" y="2120842"/>
                </a:lnTo>
                <a:lnTo>
                  <a:pt x="3885645" y="2124376"/>
                </a:lnTo>
                <a:close/>
              </a:path>
              <a:path w="4987290" h="2374900">
                <a:moveTo>
                  <a:pt x="1144992" y="2136849"/>
                </a:moveTo>
                <a:lnTo>
                  <a:pt x="1132962" y="2133509"/>
                </a:lnTo>
                <a:lnTo>
                  <a:pt x="1133258" y="2133509"/>
                </a:lnTo>
                <a:lnTo>
                  <a:pt x="1144992" y="2136849"/>
                </a:lnTo>
                <a:close/>
              </a:path>
              <a:path w="4987290" h="2374900">
                <a:moveTo>
                  <a:pt x="3835281" y="2138709"/>
                </a:moveTo>
                <a:lnTo>
                  <a:pt x="3853497" y="2133509"/>
                </a:lnTo>
                <a:lnTo>
                  <a:pt x="3853844" y="2133509"/>
                </a:lnTo>
                <a:lnTo>
                  <a:pt x="3835281" y="2138709"/>
                </a:lnTo>
                <a:close/>
              </a:path>
              <a:path w="4987290" h="2374900">
                <a:moveTo>
                  <a:pt x="1675621" y="2266526"/>
                </a:moveTo>
                <a:lnTo>
                  <a:pt x="1652255" y="2260553"/>
                </a:lnTo>
                <a:lnTo>
                  <a:pt x="1401030" y="2260553"/>
                </a:lnTo>
                <a:lnTo>
                  <a:pt x="1120763" y="2184318"/>
                </a:lnTo>
                <a:lnTo>
                  <a:pt x="1269498" y="2184318"/>
                </a:lnTo>
                <a:lnTo>
                  <a:pt x="1316532" y="2197100"/>
                </a:lnTo>
                <a:lnTo>
                  <a:pt x="1363154" y="2197100"/>
                </a:lnTo>
                <a:lnTo>
                  <a:pt x="1410427" y="2209739"/>
                </a:lnTo>
                <a:lnTo>
                  <a:pt x="1410184" y="2209739"/>
                </a:lnTo>
                <a:lnTo>
                  <a:pt x="1458010" y="2222437"/>
                </a:lnTo>
                <a:lnTo>
                  <a:pt x="1457796" y="2222437"/>
                </a:lnTo>
                <a:lnTo>
                  <a:pt x="1506149" y="2235143"/>
                </a:lnTo>
                <a:lnTo>
                  <a:pt x="1505979" y="2235143"/>
                </a:lnTo>
                <a:lnTo>
                  <a:pt x="1554835" y="2247900"/>
                </a:lnTo>
                <a:lnTo>
                  <a:pt x="1603349" y="2247900"/>
                </a:lnTo>
                <a:lnTo>
                  <a:pt x="1675621" y="2266526"/>
                </a:lnTo>
                <a:close/>
              </a:path>
              <a:path w="4987290" h="2374900">
                <a:moveTo>
                  <a:pt x="3690325" y="2191653"/>
                </a:moveTo>
                <a:lnTo>
                  <a:pt x="3717001" y="2184318"/>
                </a:lnTo>
                <a:lnTo>
                  <a:pt x="3717304" y="2184318"/>
                </a:lnTo>
                <a:lnTo>
                  <a:pt x="3690325" y="2191653"/>
                </a:lnTo>
                <a:close/>
              </a:path>
              <a:path w="4987290" h="2374900">
                <a:moveTo>
                  <a:pt x="1440734" y="2217843"/>
                </a:moveTo>
                <a:lnTo>
                  <a:pt x="1410184" y="2209739"/>
                </a:lnTo>
                <a:lnTo>
                  <a:pt x="1410427" y="2209739"/>
                </a:lnTo>
                <a:lnTo>
                  <a:pt x="1440734" y="2217843"/>
                </a:lnTo>
                <a:close/>
              </a:path>
              <a:path w="4987290" h="2374900">
                <a:moveTo>
                  <a:pt x="3546072" y="2217843"/>
                </a:moveTo>
                <a:lnTo>
                  <a:pt x="3576380" y="2209739"/>
                </a:lnTo>
                <a:lnTo>
                  <a:pt x="3576620" y="2209739"/>
                </a:lnTo>
                <a:lnTo>
                  <a:pt x="3546072" y="2217843"/>
                </a:lnTo>
                <a:close/>
              </a:path>
              <a:path w="4987290" h="2374900">
                <a:moveTo>
                  <a:pt x="1474424" y="2226801"/>
                </a:moveTo>
                <a:lnTo>
                  <a:pt x="1457796" y="2222437"/>
                </a:lnTo>
                <a:lnTo>
                  <a:pt x="1458010" y="2222437"/>
                </a:lnTo>
                <a:lnTo>
                  <a:pt x="1474424" y="2226801"/>
                </a:lnTo>
                <a:close/>
              </a:path>
              <a:path w="4987290" h="2374900">
                <a:moveTo>
                  <a:pt x="3512382" y="2226801"/>
                </a:moveTo>
                <a:lnTo>
                  <a:pt x="3528754" y="2222437"/>
                </a:lnTo>
                <a:lnTo>
                  <a:pt x="3529007" y="2222437"/>
                </a:lnTo>
                <a:lnTo>
                  <a:pt x="3512382" y="2226801"/>
                </a:lnTo>
                <a:close/>
              </a:path>
              <a:path w="4987290" h="2374900">
                <a:moveTo>
                  <a:pt x="3488479" y="2233242"/>
                </a:moveTo>
                <a:lnTo>
                  <a:pt x="3504577" y="2228849"/>
                </a:lnTo>
                <a:lnTo>
                  <a:pt x="3529007" y="2222437"/>
                </a:lnTo>
                <a:lnTo>
                  <a:pt x="3488479" y="2233242"/>
                </a:lnTo>
                <a:close/>
              </a:path>
              <a:path w="4987290" h="2374900">
                <a:moveTo>
                  <a:pt x="3390976" y="2298700"/>
                </a:moveTo>
                <a:lnTo>
                  <a:pt x="3084309" y="2298700"/>
                </a:lnTo>
                <a:lnTo>
                  <a:pt x="3134982" y="2286000"/>
                </a:lnTo>
                <a:lnTo>
                  <a:pt x="3184956" y="2286000"/>
                </a:lnTo>
                <a:lnTo>
                  <a:pt x="3235121" y="2273300"/>
                </a:lnTo>
                <a:lnTo>
                  <a:pt x="3284715" y="2273300"/>
                </a:lnTo>
                <a:lnTo>
                  <a:pt x="3383470" y="2247900"/>
                </a:lnTo>
                <a:lnTo>
                  <a:pt x="3431971" y="2247900"/>
                </a:lnTo>
                <a:lnTo>
                  <a:pt x="3504577" y="2228849"/>
                </a:lnTo>
                <a:lnTo>
                  <a:pt x="3488479" y="2233242"/>
                </a:lnTo>
                <a:lnTo>
                  <a:pt x="3688207" y="2233242"/>
                </a:lnTo>
                <a:lnTo>
                  <a:pt x="3586030" y="2260553"/>
                </a:lnTo>
                <a:lnTo>
                  <a:pt x="3537913" y="2260553"/>
                </a:lnTo>
                <a:lnTo>
                  <a:pt x="3390976" y="2298700"/>
                </a:lnTo>
                <a:close/>
              </a:path>
              <a:path w="4987290" h="2374900">
                <a:moveTo>
                  <a:pt x="1528029" y="2240900"/>
                </a:moveTo>
                <a:lnTo>
                  <a:pt x="1505979" y="2235143"/>
                </a:lnTo>
                <a:lnTo>
                  <a:pt x="1506149" y="2235143"/>
                </a:lnTo>
                <a:lnTo>
                  <a:pt x="1528029" y="2240900"/>
                </a:lnTo>
                <a:close/>
              </a:path>
              <a:path w="4987290" h="2374900">
                <a:moveTo>
                  <a:pt x="3458777" y="2240900"/>
                </a:moveTo>
                <a:lnTo>
                  <a:pt x="3480598" y="2235143"/>
                </a:lnTo>
                <a:lnTo>
                  <a:pt x="3480825" y="2235143"/>
                </a:lnTo>
                <a:lnTo>
                  <a:pt x="3458777" y="2240900"/>
                </a:lnTo>
                <a:close/>
              </a:path>
              <a:path w="4987290" h="2374900">
                <a:moveTo>
                  <a:pt x="1902498" y="2298700"/>
                </a:moveTo>
                <a:lnTo>
                  <a:pt x="1596110" y="2298700"/>
                </a:lnTo>
                <a:lnTo>
                  <a:pt x="1449147" y="2260553"/>
                </a:lnTo>
                <a:lnTo>
                  <a:pt x="1652255" y="2260553"/>
                </a:lnTo>
                <a:lnTo>
                  <a:pt x="1702092" y="2273300"/>
                </a:lnTo>
                <a:lnTo>
                  <a:pt x="1751558" y="2273300"/>
                </a:lnTo>
                <a:lnTo>
                  <a:pt x="1801837" y="2286000"/>
                </a:lnTo>
                <a:lnTo>
                  <a:pt x="1851825" y="2286000"/>
                </a:lnTo>
                <a:lnTo>
                  <a:pt x="1902498" y="2298700"/>
                </a:lnTo>
                <a:close/>
              </a:path>
              <a:path w="4987290" h="2374900">
                <a:moveTo>
                  <a:pt x="3311199" y="2266526"/>
                </a:moveTo>
                <a:lnTo>
                  <a:pt x="3334373" y="2260553"/>
                </a:lnTo>
                <a:lnTo>
                  <a:pt x="3334550" y="2260553"/>
                </a:lnTo>
                <a:lnTo>
                  <a:pt x="3311199" y="2266526"/>
                </a:lnTo>
                <a:close/>
              </a:path>
              <a:path w="4987290" h="2374900">
                <a:moveTo>
                  <a:pt x="2106371" y="2324100"/>
                </a:moveTo>
                <a:lnTo>
                  <a:pt x="1745589" y="2324100"/>
                </a:lnTo>
                <a:lnTo>
                  <a:pt x="1645564" y="2298700"/>
                </a:lnTo>
                <a:lnTo>
                  <a:pt x="1953005" y="2298700"/>
                </a:lnTo>
                <a:lnTo>
                  <a:pt x="2004047" y="2311400"/>
                </a:lnTo>
                <a:lnTo>
                  <a:pt x="2054936" y="2311400"/>
                </a:lnTo>
                <a:lnTo>
                  <a:pt x="2106371" y="2324100"/>
                </a:lnTo>
                <a:close/>
              </a:path>
              <a:path w="4987290" h="2374900">
                <a:moveTo>
                  <a:pt x="3241319" y="2324100"/>
                </a:moveTo>
                <a:lnTo>
                  <a:pt x="2880448" y="2324100"/>
                </a:lnTo>
                <a:lnTo>
                  <a:pt x="2931871" y="2311400"/>
                </a:lnTo>
                <a:lnTo>
                  <a:pt x="2982760" y="2311400"/>
                </a:lnTo>
                <a:lnTo>
                  <a:pt x="3033814" y="2298700"/>
                </a:lnTo>
                <a:lnTo>
                  <a:pt x="3341420" y="2298700"/>
                </a:lnTo>
                <a:lnTo>
                  <a:pt x="3241319" y="2324100"/>
                </a:lnTo>
                <a:close/>
              </a:path>
              <a:path w="4987290" h="2374900">
                <a:moveTo>
                  <a:pt x="2363978" y="2336800"/>
                </a:moveTo>
                <a:lnTo>
                  <a:pt x="1846719" y="2336800"/>
                </a:lnTo>
                <a:lnTo>
                  <a:pt x="1796135" y="2324100"/>
                </a:lnTo>
                <a:lnTo>
                  <a:pt x="2312161" y="2324100"/>
                </a:lnTo>
                <a:lnTo>
                  <a:pt x="2363978" y="2336800"/>
                </a:lnTo>
                <a:close/>
              </a:path>
              <a:path w="4987290" h="2374900">
                <a:moveTo>
                  <a:pt x="3140252" y="2336800"/>
                </a:moveTo>
                <a:lnTo>
                  <a:pt x="2622715" y="2336800"/>
                </a:lnTo>
                <a:lnTo>
                  <a:pt x="2674645" y="2324100"/>
                </a:lnTo>
                <a:lnTo>
                  <a:pt x="3190938" y="2324100"/>
                </a:lnTo>
                <a:lnTo>
                  <a:pt x="3140252" y="2336800"/>
                </a:lnTo>
                <a:close/>
              </a:path>
              <a:path w="4987290" h="2374900">
                <a:moveTo>
                  <a:pt x="3038221" y="2349500"/>
                </a:moveTo>
                <a:lnTo>
                  <a:pt x="1948751" y="2349500"/>
                </a:lnTo>
                <a:lnTo>
                  <a:pt x="1897672" y="2336800"/>
                </a:lnTo>
                <a:lnTo>
                  <a:pt x="3089414" y="2336800"/>
                </a:lnTo>
                <a:lnTo>
                  <a:pt x="3038221" y="2349500"/>
                </a:lnTo>
                <a:close/>
              </a:path>
              <a:path w="4987290" h="2374900">
                <a:moveTo>
                  <a:pt x="2883839" y="2362200"/>
                </a:moveTo>
                <a:lnTo>
                  <a:pt x="2103234" y="2362200"/>
                </a:lnTo>
                <a:lnTo>
                  <a:pt x="2051532" y="2349500"/>
                </a:lnTo>
                <a:lnTo>
                  <a:pt x="2935439" y="2349500"/>
                </a:lnTo>
                <a:lnTo>
                  <a:pt x="2883839" y="2362200"/>
                </a:lnTo>
                <a:close/>
              </a:path>
              <a:path w="4987290" h="2374900">
                <a:moveTo>
                  <a:pt x="2728290" y="2374900"/>
                </a:moveTo>
                <a:lnTo>
                  <a:pt x="2258783" y="2374900"/>
                </a:lnTo>
                <a:lnTo>
                  <a:pt x="2206713" y="2362200"/>
                </a:lnTo>
                <a:lnTo>
                  <a:pt x="2780131" y="2362200"/>
                </a:lnTo>
                <a:lnTo>
                  <a:pt x="2728290" y="23749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096681" y="6913194"/>
            <a:ext cx="3656329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890">
              <a:lnSpc>
                <a:spcPct val="100000"/>
              </a:lnSpc>
              <a:spcBef>
                <a:spcPts val="100"/>
              </a:spcBef>
            </a:pPr>
            <a:r>
              <a:rPr dirty="0" sz="2700" spc="70">
                <a:latin typeface="Trebuchet MS"/>
                <a:cs typeface="Trebuchet MS"/>
              </a:rPr>
              <a:t>Тек</a:t>
            </a:r>
            <a:r>
              <a:rPr dirty="0" sz="2700" spc="245">
                <a:latin typeface="Trebuchet MS"/>
                <a:cs typeface="Trebuchet MS"/>
              </a:rPr>
              <a:t> </a:t>
            </a:r>
            <a:r>
              <a:rPr dirty="0" sz="2700" spc="95">
                <a:latin typeface="Trebuchet MS"/>
                <a:cs typeface="Trebuchet MS"/>
              </a:rPr>
              <a:t>декодері</a:t>
            </a:r>
            <a:r>
              <a:rPr dirty="0" sz="2700" spc="245">
                <a:latin typeface="Trebuchet MS"/>
                <a:cs typeface="Trebuchet MS"/>
              </a:rPr>
              <a:t> </a:t>
            </a:r>
            <a:r>
              <a:rPr dirty="0" sz="2700" spc="40">
                <a:latin typeface="Trebuchet MS"/>
                <a:cs typeface="Trebuchet MS"/>
              </a:rPr>
              <a:t>бар</a:t>
            </a:r>
            <a:endParaRPr sz="27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700" spc="90">
                <a:latin typeface="Microsoft Sans Serif"/>
                <a:cs typeface="Microsoft Sans Serif"/>
              </a:rPr>
              <a:t>ү</a:t>
            </a:r>
            <a:r>
              <a:rPr dirty="0" sz="2700" spc="90">
                <a:latin typeface="Trebuchet MS"/>
                <a:cs typeface="Trebuchet MS"/>
              </a:rPr>
              <a:t>лгілер</a:t>
            </a:r>
            <a:r>
              <a:rPr dirty="0" sz="2700" spc="16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(decoder</a:t>
            </a:r>
            <a:r>
              <a:rPr dirty="0" sz="2700" spc="-75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only)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130491" y="5000510"/>
            <a:ext cx="5691505" cy="2489200"/>
          </a:xfrm>
          <a:custGeom>
            <a:avLst/>
            <a:gdLst/>
            <a:ahLst/>
            <a:cxnLst/>
            <a:rect l="l" t="t" r="r" b="b"/>
            <a:pathLst>
              <a:path w="5691505" h="2489200">
                <a:moveTo>
                  <a:pt x="3289795" y="12700"/>
                </a:moveTo>
                <a:lnTo>
                  <a:pt x="2401379" y="12700"/>
                </a:lnTo>
                <a:lnTo>
                  <a:pt x="2453297" y="0"/>
                </a:lnTo>
                <a:lnTo>
                  <a:pt x="3237776" y="0"/>
                </a:lnTo>
                <a:lnTo>
                  <a:pt x="3289795" y="12700"/>
                </a:lnTo>
                <a:close/>
              </a:path>
              <a:path w="5691505" h="2489200">
                <a:moveTo>
                  <a:pt x="3444951" y="25400"/>
                </a:moveTo>
                <a:lnTo>
                  <a:pt x="2246249" y="25400"/>
                </a:lnTo>
                <a:lnTo>
                  <a:pt x="2297887" y="12700"/>
                </a:lnTo>
                <a:lnTo>
                  <a:pt x="3393351" y="12700"/>
                </a:lnTo>
                <a:lnTo>
                  <a:pt x="3444951" y="25400"/>
                </a:lnTo>
                <a:close/>
              </a:path>
              <a:path w="5691505" h="2489200">
                <a:moveTo>
                  <a:pt x="3547554" y="38100"/>
                </a:moveTo>
                <a:lnTo>
                  <a:pt x="2143683" y="38100"/>
                </a:lnTo>
                <a:lnTo>
                  <a:pt x="2194775" y="25400"/>
                </a:lnTo>
                <a:lnTo>
                  <a:pt x="3496335" y="25400"/>
                </a:lnTo>
                <a:lnTo>
                  <a:pt x="3547554" y="38100"/>
                </a:lnTo>
                <a:close/>
              </a:path>
              <a:path w="5691505" h="2489200">
                <a:moveTo>
                  <a:pt x="2301443" y="63500"/>
                </a:moveTo>
                <a:lnTo>
                  <a:pt x="1940788" y="63500"/>
                </a:lnTo>
                <a:lnTo>
                  <a:pt x="2041702" y="38100"/>
                </a:lnTo>
                <a:lnTo>
                  <a:pt x="2507792" y="38100"/>
                </a:lnTo>
                <a:lnTo>
                  <a:pt x="2455849" y="50800"/>
                </a:lnTo>
                <a:lnTo>
                  <a:pt x="2352878" y="50800"/>
                </a:lnTo>
                <a:lnTo>
                  <a:pt x="2301443" y="63500"/>
                </a:lnTo>
                <a:close/>
              </a:path>
              <a:path w="5691505" h="2489200">
                <a:moveTo>
                  <a:pt x="3750449" y="63500"/>
                </a:moveTo>
                <a:lnTo>
                  <a:pt x="3389960" y="63500"/>
                </a:lnTo>
                <a:lnTo>
                  <a:pt x="3338398" y="50800"/>
                </a:lnTo>
                <a:lnTo>
                  <a:pt x="3235413" y="50800"/>
                </a:lnTo>
                <a:lnTo>
                  <a:pt x="3183597" y="38100"/>
                </a:lnTo>
                <a:lnTo>
                  <a:pt x="3649357" y="38100"/>
                </a:lnTo>
                <a:lnTo>
                  <a:pt x="3750449" y="63500"/>
                </a:lnTo>
                <a:close/>
              </a:path>
              <a:path w="5691505" h="2489200">
                <a:moveTo>
                  <a:pt x="2148306" y="76200"/>
                </a:moveTo>
                <a:lnTo>
                  <a:pt x="1840826" y="76200"/>
                </a:lnTo>
                <a:lnTo>
                  <a:pt x="1890712" y="63500"/>
                </a:lnTo>
                <a:lnTo>
                  <a:pt x="2199233" y="63500"/>
                </a:lnTo>
                <a:lnTo>
                  <a:pt x="2148306" y="76200"/>
                </a:lnTo>
                <a:close/>
              </a:path>
              <a:path w="5691505" h="2489200">
                <a:moveTo>
                  <a:pt x="3850347" y="76200"/>
                </a:moveTo>
                <a:lnTo>
                  <a:pt x="3543096" y="76200"/>
                </a:lnTo>
                <a:lnTo>
                  <a:pt x="3492042" y="63500"/>
                </a:lnTo>
                <a:lnTo>
                  <a:pt x="3800525" y="63500"/>
                </a:lnTo>
                <a:lnTo>
                  <a:pt x="3850347" y="76200"/>
                </a:lnTo>
                <a:close/>
              </a:path>
              <a:path w="5691505" h="2489200">
                <a:moveTo>
                  <a:pt x="1061775" y="317377"/>
                </a:moveTo>
                <a:lnTo>
                  <a:pt x="921506" y="317377"/>
                </a:lnTo>
                <a:lnTo>
                  <a:pt x="1047587" y="279339"/>
                </a:lnTo>
                <a:lnTo>
                  <a:pt x="1090837" y="253956"/>
                </a:lnTo>
                <a:lnTo>
                  <a:pt x="1268442" y="203138"/>
                </a:lnTo>
                <a:lnTo>
                  <a:pt x="1596241" y="114245"/>
                </a:lnTo>
                <a:lnTo>
                  <a:pt x="1644567" y="114245"/>
                </a:lnTo>
                <a:lnTo>
                  <a:pt x="1791258" y="76200"/>
                </a:lnTo>
                <a:lnTo>
                  <a:pt x="2097697" y="76200"/>
                </a:lnTo>
                <a:lnTo>
                  <a:pt x="2047036" y="88900"/>
                </a:lnTo>
                <a:lnTo>
                  <a:pt x="1996998" y="88900"/>
                </a:lnTo>
                <a:lnTo>
                  <a:pt x="1946833" y="101600"/>
                </a:lnTo>
                <a:lnTo>
                  <a:pt x="1897265" y="101600"/>
                </a:lnTo>
                <a:lnTo>
                  <a:pt x="1798434" y="127000"/>
                </a:lnTo>
                <a:lnTo>
                  <a:pt x="1749640" y="127000"/>
                </a:lnTo>
                <a:lnTo>
                  <a:pt x="1604772" y="165100"/>
                </a:lnTo>
                <a:lnTo>
                  <a:pt x="1557439" y="165100"/>
                </a:lnTo>
                <a:lnTo>
                  <a:pt x="1503120" y="179659"/>
                </a:lnTo>
                <a:lnTo>
                  <a:pt x="1502675" y="179659"/>
                </a:lnTo>
                <a:lnTo>
                  <a:pt x="1225419" y="256871"/>
                </a:lnTo>
                <a:lnTo>
                  <a:pt x="1104719" y="291966"/>
                </a:lnTo>
                <a:lnTo>
                  <a:pt x="1061775" y="317377"/>
                </a:lnTo>
                <a:close/>
              </a:path>
              <a:path w="5691505" h="2489200">
                <a:moveTo>
                  <a:pt x="4046657" y="114245"/>
                </a:moveTo>
                <a:lnTo>
                  <a:pt x="3843580" y="114245"/>
                </a:lnTo>
                <a:lnTo>
                  <a:pt x="3794137" y="101600"/>
                </a:lnTo>
                <a:lnTo>
                  <a:pt x="3744569" y="101600"/>
                </a:lnTo>
                <a:lnTo>
                  <a:pt x="3694404" y="88900"/>
                </a:lnTo>
                <a:lnTo>
                  <a:pt x="3644239" y="88900"/>
                </a:lnTo>
                <a:lnTo>
                  <a:pt x="3593693" y="76200"/>
                </a:lnTo>
                <a:lnTo>
                  <a:pt x="3899979" y="76200"/>
                </a:lnTo>
                <a:lnTo>
                  <a:pt x="4046657" y="114245"/>
                </a:lnTo>
                <a:close/>
              </a:path>
              <a:path w="5691505" h="2489200">
                <a:moveTo>
                  <a:pt x="1848050" y="114245"/>
                </a:moveTo>
                <a:lnTo>
                  <a:pt x="1847825" y="114245"/>
                </a:lnTo>
                <a:lnTo>
                  <a:pt x="1892300" y="102869"/>
                </a:lnTo>
                <a:lnTo>
                  <a:pt x="1848050" y="114245"/>
                </a:lnTo>
                <a:close/>
              </a:path>
              <a:path w="5691505" h="2489200">
                <a:moveTo>
                  <a:pt x="4190501" y="139638"/>
                </a:moveTo>
                <a:lnTo>
                  <a:pt x="3990305" y="139638"/>
                </a:lnTo>
                <a:lnTo>
                  <a:pt x="3941648" y="127000"/>
                </a:lnTo>
                <a:lnTo>
                  <a:pt x="3892969" y="127000"/>
                </a:lnTo>
                <a:lnTo>
                  <a:pt x="3799103" y="102869"/>
                </a:lnTo>
                <a:lnTo>
                  <a:pt x="3843580" y="114245"/>
                </a:lnTo>
                <a:lnTo>
                  <a:pt x="4094971" y="114245"/>
                </a:lnTo>
                <a:lnTo>
                  <a:pt x="4190501" y="139638"/>
                </a:lnTo>
                <a:close/>
              </a:path>
              <a:path w="5691505" h="2489200">
                <a:moveTo>
                  <a:pt x="1701349" y="139638"/>
                </a:moveTo>
                <a:lnTo>
                  <a:pt x="1701113" y="139638"/>
                </a:lnTo>
                <a:lnTo>
                  <a:pt x="1718929" y="134998"/>
                </a:lnTo>
                <a:lnTo>
                  <a:pt x="1701349" y="139638"/>
                </a:lnTo>
                <a:close/>
              </a:path>
              <a:path w="5691505" h="2489200">
                <a:moveTo>
                  <a:pt x="4237814" y="152356"/>
                </a:moveTo>
                <a:lnTo>
                  <a:pt x="4038509" y="152356"/>
                </a:lnTo>
                <a:lnTo>
                  <a:pt x="3972440" y="134998"/>
                </a:lnTo>
                <a:lnTo>
                  <a:pt x="3990305" y="139638"/>
                </a:lnTo>
                <a:lnTo>
                  <a:pt x="4190503" y="139638"/>
                </a:lnTo>
                <a:lnTo>
                  <a:pt x="4237814" y="152356"/>
                </a:lnTo>
                <a:close/>
              </a:path>
              <a:path w="5691505" h="2489200">
                <a:moveTo>
                  <a:pt x="4377003" y="190432"/>
                </a:moveTo>
                <a:lnTo>
                  <a:pt x="4228063" y="190432"/>
                </a:lnTo>
                <a:lnTo>
                  <a:pt x="4133951" y="165100"/>
                </a:lnTo>
                <a:lnTo>
                  <a:pt x="4086631" y="165100"/>
                </a:lnTo>
                <a:lnTo>
                  <a:pt x="4004805" y="143509"/>
                </a:lnTo>
                <a:lnTo>
                  <a:pt x="4038509" y="152356"/>
                </a:lnTo>
                <a:lnTo>
                  <a:pt x="4237816" y="152356"/>
                </a:lnTo>
                <a:lnTo>
                  <a:pt x="4377003" y="190432"/>
                </a:lnTo>
                <a:close/>
              </a:path>
              <a:path w="5691505" h="2489200">
                <a:moveTo>
                  <a:pt x="1510234" y="177761"/>
                </a:moveTo>
                <a:lnTo>
                  <a:pt x="1510083" y="177761"/>
                </a:lnTo>
                <a:lnTo>
                  <a:pt x="1514767" y="176509"/>
                </a:lnTo>
                <a:lnTo>
                  <a:pt x="1510234" y="177761"/>
                </a:lnTo>
                <a:close/>
              </a:path>
              <a:path w="5691505" h="2489200">
                <a:moveTo>
                  <a:pt x="1463354" y="190432"/>
                </a:moveTo>
                <a:lnTo>
                  <a:pt x="1502675" y="179659"/>
                </a:lnTo>
                <a:lnTo>
                  <a:pt x="1494430" y="182033"/>
                </a:lnTo>
                <a:lnTo>
                  <a:pt x="1463354" y="190432"/>
                </a:lnTo>
                <a:close/>
              </a:path>
              <a:path w="5691505" h="2489200">
                <a:moveTo>
                  <a:pt x="1494414" y="182033"/>
                </a:moveTo>
                <a:lnTo>
                  <a:pt x="1502675" y="179659"/>
                </a:lnTo>
                <a:lnTo>
                  <a:pt x="1503120" y="179659"/>
                </a:lnTo>
                <a:lnTo>
                  <a:pt x="1494414" y="182033"/>
                </a:lnTo>
                <a:close/>
              </a:path>
              <a:path w="5691505" h="2489200">
                <a:moveTo>
                  <a:pt x="1463603" y="190432"/>
                </a:moveTo>
                <a:lnTo>
                  <a:pt x="1463354" y="190432"/>
                </a:lnTo>
                <a:lnTo>
                  <a:pt x="1479813" y="185984"/>
                </a:lnTo>
                <a:lnTo>
                  <a:pt x="1463603" y="190432"/>
                </a:lnTo>
                <a:close/>
              </a:path>
              <a:path w="5691505" h="2489200">
                <a:moveTo>
                  <a:pt x="4422517" y="203138"/>
                </a:moveTo>
                <a:lnTo>
                  <a:pt x="4274430" y="203138"/>
                </a:lnTo>
                <a:lnTo>
                  <a:pt x="4211558" y="185984"/>
                </a:lnTo>
                <a:lnTo>
                  <a:pt x="4228063" y="190432"/>
                </a:lnTo>
                <a:lnTo>
                  <a:pt x="4377005" y="190432"/>
                </a:lnTo>
                <a:lnTo>
                  <a:pt x="4422517" y="203138"/>
                </a:lnTo>
                <a:close/>
              </a:path>
              <a:path w="5691505" h="2489200">
                <a:moveTo>
                  <a:pt x="1417211" y="203138"/>
                </a:moveTo>
                <a:lnTo>
                  <a:pt x="1416976" y="203138"/>
                </a:lnTo>
                <a:lnTo>
                  <a:pt x="1435553" y="198076"/>
                </a:lnTo>
                <a:lnTo>
                  <a:pt x="1417211" y="203138"/>
                </a:lnTo>
                <a:close/>
              </a:path>
              <a:path w="5691505" h="2489200">
                <a:moveTo>
                  <a:pt x="4467803" y="215844"/>
                </a:moveTo>
                <a:lnTo>
                  <a:pt x="4320428" y="215844"/>
                </a:lnTo>
                <a:lnTo>
                  <a:pt x="4255850" y="198076"/>
                </a:lnTo>
                <a:lnTo>
                  <a:pt x="4274430" y="203138"/>
                </a:lnTo>
                <a:lnTo>
                  <a:pt x="4422518" y="203138"/>
                </a:lnTo>
                <a:lnTo>
                  <a:pt x="4467803" y="215844"/>
                </a:lnTo>
                <a:close/>
              </a:path>
              <a:path w="5691505" h="2489200">
                <a:moveTo>
                  <a:pt x="1371176" y="215844"/>
                </a:moveTo>
                <a:lnTo>
                  <a:pt x="1370965" y="215844"/>
                </a:lnTo>
                <a:lnTo>
                  <a:pt x="1385249" y="211920"/>
                </a:lnTo>
                <a:lnTo>
                  <a:pt x="1371176" y="215844"/>
                </a:lnTo>
                <a:close/>
              </a:path>
              <a:path w="5691505" h="2489200">
                <a:moveTo>
                  <a:pt x="4556525" y="241214"/>
                </a:moveTo>
                <a:lnTo>
                  <a:pt x="4411026" y="241214"/>
                </a:lnTo>
                <a:lnTo>
                  <a:pt x="4387756" y="234696"/>
                </a:lnTo>
                <a:lnTo>
                  <a:pt x="4385988" y="234226"/>
                </a:lnTo>
                <a:lnTo>
                  <a:pt x="4306145" y="211920"/>
                </a:lnTo>
                <a:lnTo>
                  <a:pt x="4320428" y="215844"/>
                </a:lnTo>
                <a:lnTo>
                  <a:pt x="4467805" y="215844"/>
                </a:lnTo>
                <a:lnTo>
                  <a:pt x="4556525" y="241214"/>
                </a:lnTo>
                <a:close/>
              </a:path>
              <a:path w="5691505" h="2489200">
                <a:moveTo>
                  <a:pt x="1280563" y="241214"/>
                </a:moveTo>
                <a:lnTo>
                  <a:pt x="1280244" y="241214"/>
                </a:lnTo>
                <a:lnTo>
                  <a:pt x="1303573" y="234696"/>
                </a:lnTo>
                <a:lnTo>
                  <a:pt x="1280563" y="241214"/>
                </a:lnTo>
                <a:close/>
              </a:path>
              <a:path w="5691505" h="2489200">
                <a:moveTo>
                  <a:pt x="4643389" y="266626"/>
                </a:moveTo>
                <a:lnTo>
                  <a:pt x="4500012" y="266626"/>
                </a:lnTo>
                <a:lnTo>
                  <a:pt x="4387739" y="234696"/>
                </a:lnTo>
                <a:lnTo>
                  <a:pt x="4411026" y="241214"/>
                </a:lnTo>
                <a:lnTo>
                  <a:pt x="4556529" y="241214"/>
                </a:lnTo>
                <a:lnTo>
                  <a:pt x="4643389" y="266626"/>
                </a:lnTo>
                <a:close/>
              </a:path>
              <a:path w="5691505" h="2489200">
                <a:moveTo>
                  <a:pt x="1191667" y="266626"/>
                </a:moveTo>
                <a:lnTo>
                  <a:pt x="1191408" y="266626"/>
                </a:lnTo>
                <a:lnTo>
                  <a:pt x="1207971" y="261891"/>
                </a:lnTo>
                <a:lnTo>
                  <a:pt x="1191667" y="266626"/>
                </a:lnTo>
                <a:close/>
              </a:path>
              <a:path w="5691505" h="2489200">
                <a:moveTo>
                  <a:pt x="4664886" y="279339"/>
                </a:moveTo>
                <a:lnTo>
                  <a:pt x="4543722" y="279339"/>
                </a:lnTo>
                <a:lnTo>
                  <a:pt x="4483440" y="261891"/>
                </a:lnTo>
                <a:lnTo>
                  <a:pt x="4500012" y="266626"/>
                </a:lnTo>
                <a:lnTo>
                  <a:pt x="4643516" y="266626"/>
                </a:lnTo>
                <a:lnTo>
                  <a:pt x="4664886" y="279339"/>
                </a:lnTo>
                <a:close/>
              </a:path>
              <a:path w="5691505" h="2489200">
                <a:moveTo>
                  <a:pt x="1147907" y="279339"/>
                </a:moveTo>
                <a:lnTo>
                  <a:pt x="1147684" y="279339"/>
                </a:lnTo>
                <a:lnTo>
                  <a:pt x="1165178" y="274282"/>
                </a:lnTo>
                <a:lnTo>
                  <a:pt x="1147907" y="279339"/>
                </a:lnTo>
                <a:close/>
              </a:path>
              <a:path w="5691505" h="2489200">
                <a:moveTo>
                  <a:pt x="4769605" y="317377"/>
                </a:moveTo>
                <a:lnTo>
                  <a:pt x="4629477" y="317377"/>
                </a:lnTo>
                <a:lnTo>
                  <a:pt x="4586681" y="291966"/>
                </a:lnTo>
                <a:lnTo>
                  <a:pt x="4526225" y="274282"/>
                </a:lnTo>
                <a:lnTo>
                  <a:pt x="4543722" y="279339"/>
                </a:lnTo>
                <a:lnTo>
                  <a:pt x="4664886" y="279339"/>
                </a:lnTo>
                <a:lnTo>
                  <a:pt x="4686113" y="291966"/>
                </a:lnTo>
                <a:lnTo>
                  <a:pt x="4685895" y="291966"/>
                </a:lnTo>
                <a:lnTo>
                  <a:pt x="4769605" y="317377"/>
                </a:lnTo>
                <a:close/>
              </a:path>
              <a:path w="5691505" h="2489200">
                <a:moveTo>
                  <a:pt x="290258" y="749300"/>
                </a:moveTo>
                <a:lnTo>
                  <a:pt x="233057" y="749300"/>
                </a:lnTo>
                <a:lnTo>
                  <a:pt x="261835" y="711200"/>
                </a:lnTo>
                <a:lnTo>
                  <a:pt x="291807" y="685800"/>
                </a:lnTo>
                <a:lnTo>
                  <a:pt x="324561" y="660400"/>
                </a:lnTo>
                <a:lnTo>
                  <a:pt x="358317" y="635000"/>
                </a:lnTo>
                <a:lnTo>
                  <a:pt x="393865" y="609600"/>
                </a:lnTo>
                <a:lnTo>
                  <a:pt x="430987" y="584200"/>
                </a:lnTo>
                <a:lnTo>
                  <a:pt x="469798" y="558800"/>
                </a:lnTo>
                <a:lnTo>
                  <a:pt x="510235" y="520700"/>
                </a:lnTo>
                <a:lnTo>
                  <a:pt x="552462" y="495300"/>
                </a:lnTo>
                <a:lnTo>
                  <a:pt x="596163" y="469900"/>
                </a:lnTo>
                <a:lnTo>
                  <a:pt x="641654" y="444500"/>
                </a:lnTo>
                <a:lnTo>
                  <a:pt x="688632" y="431800"/>
                </a:lnTo>
                <a:lnTo>
                  <a:pt x="737412" y="406400"/>
                </a:lnTo>
                <a:lnTo>
                  <a:pt x="788089" y="380880"/>
                </a:lnTo>
                <a:lnTo>
                  <a:pt x="840206" y="355420"/>
                </a:lnTo>
                <a:lnTo>
                  <a:pt x="840407" y="355420"/>
                </a:lnTo>
                <a:lnTo>
                  <a:pt x="880211" y="342829"/>
                </a:lnTo>
                <a:lnTo>
                  <a:pt x="921303" y="317377"/>
                </a:lnTo>
                <a:lnTo>
                  <a:pt x="1062258" y="317377"/>
                </a:lnTo>
                <a:lnTo>
                  <a:pt x="937319" y="355420"/>
                </a:lnTo>
                <a:lnTo>
                  <a:pt x="896457" y="380880"/>
                </a:lnTo>
                <a:lnTo>
                  <a:pt x="896885" y="380880"/>
                </a:lnTo>
                <a:lnTo>
                  <a:pt x="856523" y="393612"/>
                </a:lnTo>
                <a:lnTo>
                  <a:pt x="804862" y="419100"/>
                </a:lnTo>
                <a:lnTo>
                  <a:pt x="805256" y="419100"/>
                </a:lnTo>
                <a:lnTo>
                  <a:pt x="755218" y="444500"/>
                </a:lnTo>
                <a:lnTo>
                  <a:pt x="755624" y="444500"/>
                </a:lnTo>
                <a:lnTo>
                  <a:pt x="707948" y="457013"/>
                </a:lnTo>
                <a:lnTo>
                  <a:pt x="660996" y="482600"/>
                </a:lnTo>
                <a:lnTo>
                  <a:pt x="661403" y="482600"/>
                </a:lnTo>
                <a:lnTo>
                  <a:pt x="616318" y="508000"/>
                </a:lnTo>
                <a:lnTo>
                  <a:pt x="616712" y="508000"/>
                </a:lnTo>
                <a:lnTo>
                  <a:pt x="573405" y="533400"/>
                </a:lnTo>
                <a:lnTo>
                  <a:pt x="573849" y="533400"/>
                </a:lnTo>
                <a:lnTo>
                  <a:pt x="532066" y="558800"/>
                </a:lnTo>
                <a:lnTo>
                  <a:pt x="532498" y="558800"/>
                </a:lnTo>
                <a:lnTo>
                  <a:pt x="492493" y="584200"/>
                </a:lnTo>
                <a:lnTo>
                  <a:pt x="492950" y="584200"/>
                </a:lnTo>
                <a:lnTo>
                  <a:pt x="454596" y="609600"/>
                </a:lnTo>
                <a:lnTo>
                  <a:pt x="455028" y="609600"/>
                </a:lnTo>
                <a:lnTo>
                  <a:pt x="418325" y="635000"/>
                </a:lnTo>
                <a:lnTo>
                  <a:pt x="418807" y="635000"/>
                </a:lnTo>
                <a:lnTo>
                  <a:pt x="383755" y="660400"/>
                </a:lnTo>
                <a:lnTo>
                  <a:pt x="384251" y="660400"/>
                </a:lnTo>
                <a:lnTo>
                  <a:pt x="350977" y="698500"/>
                </a:lnTo>
                <a:lnTo>
                  <a:pt x="351421" y="698500"/>
                </a:lnTo>
                <a:lnTo>
                  <a:pt x="319671" y="723900"/>
                </a:lnTo>
                <a:lnTo>
                  <a:pt x="320230" y="723900"/>
                </a:lnTo>
                <a:lnTo>
                  <a:pt x="290258" y="749300"/>
                </a:lnTo>
                <a:close/>
              </a:path>
              <a:path w="5691505" h="2489200">
                <a:moveTo>
                  <a:pt x="4790428" y="330133"/>
                </a:moveTo>
                <a:lnTo>
                  <a:pt x="4671752" y="330133"/>
                </a:lnTo>
                <a:lnTo>
                  <a:pt x="4629143" y="317377"/>
                </a:lnTo>
                <a:lnTo>
                  <a:pt x="4769807" y="317377"/>
                </a:lnTo>
                <a:lnTo>
                  <a:pt x="4790428" y="330133"/>
                </a:lnTo>
                <a:close/>
              </a:path>
              <a:path w="5691505" h="2489200">
                <a:moveTo>
                  <a:pt x="1019889" y="330133"/>
                </a:moveTo>
                <a:lnTo>
                  <a:pt x="1019654" y="330133"/>
                </a:lnTo>
                <a:lnTo>
                  <a:pt x="1032825" y="326189"/>
                </a:lnTo>
                <a:lnTo>
                  <a:pt x="1019889" y="330133"/>
                </a:lnTo>
                <a:close/>
              </a:path>
              <a:path w="5691505" h="2489200">
                <a:moveTo>
                  <a:pt x="4810950" y="342829"/>
                </a:moveTo>
                <a:lnTo>
                  <a:pt x="4713410" y="342829"/>
                </a:lnTo>
                <a:lnTo>
                  <a:pt x="4658579" y="326189"/>
                </a:lnTo>
                <a:lnTo>
                  <a:pt x="4671752" y="330133"/>
                </a:lnTo>
                <a:lnTo>
                  <a:pt x="4790428" y="330133"/>
                </a:lnTo>
                <a:lnTo>
                  <a:pt x="4810950" y="342829"/>
                </a:lnTo>
                <a:close/>
              </a:path>
              <a:path w="5691505" h="2489200">
                <a:moveTo>
                  <a:pt x="978243" y="342829"/>
                </a:moveTo>
                <a:lnTo>
                  <a:pt x="977997" y="342829"/>
                </a:lnTo>
                <a:lnTo>
                  <a:pt x="994524" y="337820"/>
                </a:lnTo>
                <a:lnTo>
                  <a:pt x="978243" y="342829"/>
                </a:lnTo>
                <a:close/>
              </a:path>
              <a:path w="5691505" h="2489200">
                <a:moveTo>
                  <a:pt x="4928802" y="393612"/>
                </a:moveTo>
                <a:lnTo>
                  <a:pt x="4834727" y="393612"/>
                </a:lnTo>
                <a:lnTo>
                  <a:pt x="4794493" y="380880"/>
                </a:lnTo>
                <a:lnTo>
                  <a:pt x="4794800" y="380880"/>
                </a:lnTo>
                <a:lnTo>
                  <a:pt x="4754080" y="355420"/>
                </a:lnTo>
                <a:lnTo>
                  <a:pt x="4696879" y="337820"/>
                </a:lnTo>
                <a:lnTo>
                  <a:pt x="4713410" y="342829"/>
                </a:lnTo>
                <a:lnTo>
                  <a:pt x="4810840" y="342829"/>
                </a:lnTo>
                <a:lnTo>
                  <a:pt x="4850891" y="355420"/>
                </a:lnTo>
                <a:lnTo>
                  <a:pt x="4851095" y="355420"/>
                </a:lnTo>
                <a:lnTo>
                  <a:pt x="4903300" y="380880"/>
                </a:lnTo>
                <a:lnTo>
                  <a:pt x="4928802" y="393612"/>
                </a:lnTo>
                <a:close/>
              </a:path>
              <a:path w="5691505" h="2489200">
                <a:moveTo>
                  <a:pt x="5485523" y="774700"/>
                </a:moveTo>
                <a:lnTo>
                  <a:pt x="5428996" y="774700"/>
                </a:lnTo>
                <a:lnTo>
                  <a:pt x="5400675" y="749300"/>
                </a:lnTo>
                <a:lnTo>
                  <a:pt x="5401144" y="749300"/>
                </a:lnTo>
                <a:lnTo>
                  <a:pt x="5371172" y="723900"/>
                </a:lnTo>
                <a:lnTo>
                  <a:pt x="5371731" y="723900"/>
                </a:lnTo>
                <a:lnTo>
                  <a:pt x="5339981" y="698500"/>
                </a:lnTo>
                <a:lnTo>
                  <a:pt x="5340451" y="698500"/>
                </a:lnTo>
                <a:lnTo>
                  <a:pt x="5307050" y="660400"/>
                </a:lnTo>
                <a:lnTo>
                  <a:pt x="5307482" y="660400"/>
                </a:lnTo>
                <a:lnTo>
                  <a:pt x="5272557" y="635000"/>
                </a:lnTo>
                <a:lnTo>
                  <a:pt x="5273078" y="635000"/>
                </a:lnTo>
                <a:lnTo>
                  <a:pt x="5236375" y="609600"/>
                </a:lnTo>
                <a:lnTo>
                  <a:pt x="5236806" y="609600"/>
                </a:lnTo>
                <a:lnTo>
                  <a:pt x="5198452" y="584200"/>
                </a:lnTo>
                <a:lnTo>
                  <a:pt x="5198935" y="584200"/>
                </a:lnTo>
                <a:lnTo>
                  <a:pt x="5158803" y="558800"/>
                </a:lnTo>
                <a:lnTo>
                  <a:pt x="5159184" y="558800"/>
                </a:lnTo>
                <a:lnTo>
                  <a:pt x="5117528" y="533400"/>
                </a:lnTo>
                <a:lnTo>
                  <a:pt x="5117998" y="533400"/>
                </a:lnTo>
                <a:lnTo>
                  <a:pt x="5074691" y="508000"/>
                </a:lnTo>
                <a:lnTo>
                  <a:pt x="5075085" y="508000"/>
                </a:lnTo>
                <a:lnTo>
                  <a:pt x="5030000" y="482600"/>
                </a:lnTo>
                <a:lnTo>
                  <a:pt x="5030431" y="482600"/>
                </a:lnTo>
                <a:lnTo>
                  <a:pt x="4983304" y="457013"/>
                </a:lnTo>
                <a:lnTo>
                  <a:pt x="4935766" y="444500"/>
                </a:lnTo>
                <a:lnTo>
                  <a:pt x="4936185" y="444500"/>
                </a:lnTo>
                <a:lnTo>
                  <a:pt x="4886147" y="419100"/>
                </a:lnTo>
                <a:lnTo>
                  <a:pt x="4886553" y="419100"/>
                </a:lnTo>
                <a:lnTo>
                  <a:pt x="4834187" y="393430"/>
                </a:lnTo>
                <a:lnTo>
                  <a:pt x="4834727" y="393612"/>
                </a:lnTo>
                <a:lnTo>
                  <a:pt x="4928802" y="393612"/>
                </a:lnTo>
                <a:lnTo>
                  <a:pt x="4954409" y="406400"/>
                </a:lnTo>
                <a:lnTo>
                  <a:pt x="5002987" y="431800"/>
                </a:lnTo>
                <a:lnTo>
                  <a:pt x="5050155" y="444500"/>
                </a:lnTo>
                <a:lnTo>
                  <a:pt x="5095633" y="469900"/>
                </a:lnTo>
                <a:lnTo>
                  <a:pt x="5139410" y="495300"/>
                </a:lnTo>
                <a:lnTo>
                  <a:pt x="5181447" y="520700"/>
                </a:lnTo>
                <a:lnTo>
                  <a:pt x="5222049" y="558800"/>
                </a:lnTo>
                <a:lnTo>
                  <a:pt x="5260835" y="584200"/>
                </a:lnTo>
                <a:lnTo>
                  <a:pt x="5297538" y="609600"/>
                </a:lnTo>
                <a:lnTo>
                  <a:pt x="5333415" y="635000"/>
                </a:lnTo>
                <a:lnTo>
                  <a:pt x="5367286" y="660400"/>
                </a:lnTo>
                <a:lnTo>
                  <a:pt x="5399595" y="685800"/>
                </a:lnTo>
                <a:lnTo>
                  <a:pt x="5429567" y="711200"/>
                </a:lnTo>
                <a:lnTo>
                  <a:pt x="5458345" y="749300"/>
                </a:lnTo>
                <a:lnTo>
                  <a:pt x="5485523" y="774700"/>
                </a:lnTo>
                <a:close/>
              </a:path>
              <a:path w="5691505" h="2489200">
                <a:moveTo>
                  <a:pt x="46418" y="1168400"/>
                </a:moveTo>
                <a:lnTo>
                  <a:pt x="5308" y="1168400"/>
                </a:lnTo>
                <a:lnTo>
                  <a:pt x="16992" y="1104900"/>
                </a:lnTo>
                <a:lnTo>
                  <a:pt x="17538" y="1104900"/>
                </a:lnTo>
                <a:lnTo>
                  <a:pt x="35826" y="1041400"/>
                </a:lnTo>
                <a:lnTo>
                  <a:pt x="36550" y="1041400"/>
                </a:lnTo>
                <a:lnTo>
                  <a:pt x="61569" y="977900"/>
                </a:lnTo>
                <a:lnTo>
                  <a:pt x="62445" y="977900"/>
                </a:lnTo>
                <a:lnTo>
                  <a:pt x="94195" y="927100"/>
                </a:lnTo>
                <a:lnTo>
                  <a:pt x="95135" y="914400"/>
                </a:lnTo>
                <a:lnTo>
                  <a:pt x="133489" y="863600"/>
                </a:lnTo>
                <a:lnTo>
                  <a:pt x="134480" y="863600"/>
                </a:lnTo>
                <a:lnTo>
                  <a:pt x="179438" y="800100"/>
                </a:lnTo>
                <a:lnTo>
                  <a:pt x="180492" y="800100"/>
                </a:lnTo>
                <a:lnTo>
                  <a:pt x="232308" y="749300"/>
                </a:lnTo>
                <a:lnTo>
                  <a:pt x="290715" y="749300"/>
                </a:lnTo>
                <a:lnTo>
                  <a:pt x="262394" y="774700"/>
                </a:lnTo>
                <a:lnTo>
                  <a:pt x="263144" y="774700"/>
                </a:lnTo>
                <a:lnTo>
                  <a:pt x="211328" y="825500"/>
                </a:lnTo>
                <a:lnTo>
                  <a:pt x="212382" y="825500"/>
                </a:lnTo>
                <a:lnTo>
                  <a:pt x="167424" y="889000"/>
                </a:lnTo>
                <a:lnTo>
                  <a:pt x="168427" y="889000"/>
                </a:lnTo>
                <a:lnTo>
                  <a:pt x="130073" y="939800"/>
                </a:lnTo>
                <a:lnTo>
                  <a:pt x="131013" y="939800"/>
                </a:lnTo>
                <a:lnTo>
                  <a:pt x="99263" y="1003300"/>
                </a:lnTo>
                <a:lnTo>
                  <a:pt x="100139" y="1003300"/>
                </a:lnTo>
                <a:lnTo>
                  <a:pt x="75120" y="1054100"/>
                </a:lnTo>
                <a:lnTo>
                  <a:pt x="75844" y="1054100"/>
                </a:lnTo>
                <a:lnTo>
                  <a:pt x="57556" y="1117600"/>
                </a:lnTo>
                <a:lnTo>
                  <a:pt x="58102" y="1117600"/>
                </a:lnTo>
                <a:lnTo>
                  <a:pt x="46418" y="1168400"/>
                </a:lnTo>
                <a:close/>
              </a:path>
              <a:path w="5691505" h="2489200">
                <a:moveTo>
                  <a:pt x="5502783" y="863600"/>
                </a:moveTo>
                <a:lnTo>
                  <a:pt x="5454396" y="800100"/>
                </a:lnTo>
                <a:lnTo>
                  <a:pt x="5455158" y="800100"/>
                </a:lnTo>
                <a:lnTo>
                  <a:pt x="5428500" y="774700"/>
                </a:lnTo>
                <a:lnTo>
                  <a:pt x="5486298" y="774700"/>
                </a:lnTo>
                <a:lnTo>
                  <a:pt x="5534685" y="825500"/>
                </a:lnTo>
                <a:lnTo>
                  <a:pt x="5535701" y="838200"/>
                </a:lnTo>
                <a:lnTo>
                  <a:pt x="5546115" y="850900"/>
                </a:lnTo>
                <a:lnTo>
                  <a:pt x="5501754" y="850900"/>
                </a:lnTo>
                <a:lnTo>
                  <a:pt x="5502783" y="863600"/>
                </a:lnTo>
                <a:close/>
              </a:path>
              <a:path w="5691505" h="2489200">
                <a:moveTo>
                  <a:pt x="5648096" y="1206500"/>
                </a:moveTo>
                <a:lnTo>
                  <a:pt x="5639714" y="1143000"/>
                </a:lnTo>
                <a:lnTo>
                  <a:pt x="5640146" y="1143000"/>
                </a:lnTo>
                <a:lnTo>
                  <a:pt x="5625160" y="1079500"/>
                </a:lnTo>
                <a:lnTo>
                  <a:pt x="5625795" y="1079500"/>
                </a:lnTo>
                <a:lnTo>
                  <a:pt x="5604205" y="1028700"/>
                </a:lnTo>
                <a:lnTo>
                  <a:pt x="5605030" y="1028700"/>
                </a:lnTo>
                <a:lnTo>
                  <a:pt x="5576582" y="965200"/>
                </a:lnTo>
                <a:lnTo>
                  <a:pt x="5577484" y="965200"/>
                </a:lnTo>
                <a:lnTo>
                  <a:pt x="5542432" y="914400"/>
                </a:lnTo>
                <a:lnTo>
                  <a:pt x="5543410" y="914400"/>
                </a:lnTo>
                <a:lnTo>
                  <a:pt x="5501754" y="850900"/>
                </a:lnTo>
                <a:lnTo>
                  <a:pt x="5546115" y="850900"/>
                </a:lnTo>
                <a:lnTo>
                  <a:pt x="5577357" y="889000"/>
                </a:lnTo>
                <a:lnTo>
                  <a:pt x="5578335" y="889000"/>
                </a:lnTo>
                <a:lnTo>
                  <a:pt x="5613387" y="952500"/>
                </a:lnTo>
                <a:lnTo>
                  <a:pt x="5614289" y="952500"/>
                </a:lnTo>
                <a:lnTo>
                  <a:pt x="5642737" y="1016000"/>
                </a:lnTo>
                <a:lnTo>
                  <a:pt x="5643549" y="1016000"/>
                </a:lnTo>
                <a:lnTo>
                  <a:pt x="5665139" y="1066800"/>
                </a:lnTo>
                <a:lnTo>
                  <a:pt x="5665774" y="1066800"/>
                </a:lnTo>
                <a:lnTo>
                  <a:pt x="5680760" y="1130300"/>
                </a:lnTo>
                <a:lnTo>
                  <a:pt x="5681192" y="1130300"/>
                </a:lnTo>
                <a:lnTo>
                  <a:pt x="5689574" y="1193800"/>
                </a:lnTo>
                <a:lnTo>
                  <a:pt x="5647931" y="1193800"/>
                </a:lnTo>
                <a:lnTo>
                  <a:pt x="5648096" y="1206500"/>
                </a:lnTo>
                <a:close/>
              </a:path>
              <a:path w="5691505" h="2489200">
                <a:moveTo>
                  <a:pt x="51562" y="1346200"/>
                </a:moveTo>
                <a:lnTo>
                  <a:pt x="10071" y="1346200"/>
                </a:lnTo>
                <a:lnTo>
                  <a:pt x="1816" y="1295400"/>
                </a:lnTo>
                <a:lnTo>
                  <a:pt x="1651" y="1282700"/>
                </a:lnTo>
                <a:lnTo>
                  <a:pt x="0" y="1257300"/>
                </a:lnTo>
                <a:lnTo>
                  <a:pt x="38" y="1231900"/>
                </a:lnTo>
                <a:lnTo>
                  <a:pt x="4991" y="1168400"/>
                </a:lnTo>
                <a:lnTo>
                  <a:pt x="46736" y="1168400"/>
                </a:lnTo>
                <a:lnTo>
                  <a:pt x="41859" y="1231900"/>
                </a:lnTo>
                <a:lnTo>
                  <a:pt x="41821" y="1257300"/>
                </a:lnTo>
                <a:lnTo>
                  <a:pt x="43472" y="1282700"/>
                </a:lnTo>
                <a:lnTo>
                  <a:pt x="43307" y="1282700"/>
                </a:lnTo>
                <a:lnTo>
                  <a:pt x="51562" y="1346200"/>
                </a:lnTo>
                <a:close/>
              </a:path>
              <a:path w="5691505" h="2489200">
                <a:moveTo>
                  <a:pt x="5686412" y="1320800"/>
                </a:moveTo>
                <a:lnTo>
                  <a:pt x="5644667" y="1320800"/>
                </a:lnTo>
                <a:lnTo>
                  <a:pt x="5649544" y="1257300"/>
                </a:lnTo>
                <a:lnTo>
                  <a:pt x="5649582" y="1231900"/>
                </a:lnTo>
                <a:lnTo>
                  <a:pt x="5647931" y="1193800"/>
                </a:lnTo>
                <a:lnTo>
                  <a:pt x="5689752" y="1193800"/>
                </a:lnTo>
                <a:lnTo>
                  <a:pt x="5691403" y="1231900"/>
                </a:lnTo>
                <a:lnTo>
                  <a:pt x="5691365" y="1257300"/>
                </a:lnTo>
                <a:lnTo>
                  <a:pt x="5686412" y="1320800"/>
                </a:lnTo>
                <a:close/>
              </a:path>
              <a:path w="5691505" h="2489200">
                <a:moveTo>
                  <a:pt x="5659120" y="1435100"/>
                </a:moveTo>
                <a:lnTo>
                  <a:pt x="5615432" y="1435100"/>
                </a:lnTo>
                <a:lnTo>
                  <a:pt x="5633847" y="1371600"/>
                </a:lnTo>
                <a:lnTo>
                  <a:pt x="5633300" y="1371600"/>
                </a:lnTo>
                <a:lnTo>
                  <a:pt x="5644984" y="1308100"/>
                </a:lnTo>
                <a:lnTo>
                  <a:pt x="5644667" y="1320800"/>
                </a:lnTo>
                <a:lnTo>
                  <a:pt x="5686082" y="1320800"/>
                </a:lnTo>
                <a:lnTo>
                  <a:pt x="5674410" y="1384300"/>
                </a:lnTo>
                <a:lnTo>
                  <a:pt x="5673852" y="1384300"/>
                </a:lnTo>
                <a:lnTo>
                  <a:pt x="5659120" y="1435100"/>
                </a:lnTo>
                <a:close/>
              </a:path>
              <a:path w="5691505" h="2489200">
                <a:moveTo>
                  <a:pt x="262877" y="1714500"/>
                </a:moveTo>
                <a:lnTo>
                  <a:pt x="204965" y="1714500"/>
                </a:lnTo>
                <a:lnTo>
                  <a:pt x="156705" y="1651000"/>
                </a:lnTo>
                <a:lnTo>
                  <a:pt x="155727" y="1651000"/>
                </a:lnTo>
                <a:lnTo>
                  <a:pt x="113944" y="1600200"/>
                </a:lnTo>
                <a:lnTo>
                  <a:pt x="112928" y="1587500"/>
                </a:lnTo>
                <a:lnTo>
                  <a:pt x="78003" y="1536700"/>
                </a:lnTo>
                <a:lnTo>
                  <a:pt x="77114" y="1536700"/>
                </a:lnTo>
                <a:lnTo>
                  <a:pt x="48666" y="1473200"/>
                </a:lnTo>
                <a:lnTo>
                  <a:pt x="47840" y="1473200"/>
                </a:lnTo>
                <a:lnTo>
                  <a:pt x="26250" y="1409700"/>
                </a:lnTo>
                <a:lnTo>
                  <a:pt x="25628" y="1409700"/>
                </a:lnTo>
                <a:lnTo>
                  <a:pt x="10515" y="1346200"/>
                </a:lnTo>
                <a:lnTo>
                  <a:pt x="51117" y="1346200"/>
                </a:lnTo>
                <a:lnTo>
                  <a:pt x="66230" y="1397000"/>
                </a:lnTo>
                <a:lnTo>
                  <a:pt x="65608" y="1397000"/>
                </a:lnTo>
                <a:lnTo>
                  <a:pt x="87198" y="1460500"/>
                </a:lnTo>
                <a:lnTo>
                  <a:pt x="86372" y="1460500"/>
                </a:lnTo>
                <a:lnTo>
                  <a:pt x="114820" y="1511300"/>
                </a:lnTo>
                <a:lnTo>
                  <a:pt x="113931" y="1511300"/>
                </a:lnTo>
                <a:lnTo>
                  <a:pt x="148856" y="1574800"/>
                </a:lnTo>
                <a:lnTo>
                  <a:pt x="147828" y="1574800"/>
                </a:lnTo>
                <a:lnTo>
                  <a:pt x="189611" y="1625600"/>
                </a:lnTo>
                <a:lnTo>
                  <a:pt x="188645" y="1625600"/>
                </a:lnTo>
                <a:lnTo>
                  <a:pt x="236905" y="1689100"/>
                </a:lnTo>
                <a:lnTo>
                  <a:pt x="236080" y="1689100"/>
                </a:lnTo>
                <a:lnTo>
                  <a:pt x="262877" y="1714500"/>
                </a:lnTo>
                <a:close/>
              </a:path>
              <a:path w="5691505" h="2489200">
                <a:moveTo>
                  <a:pt x="5605125" y="1549400"/>
                </a:moveTo>
                <a:lnTo>
                  <a:pt x="5560377" y="1549400"/>
                </a:lnTo>
                <a:lnTo>
                  <a:pt x="5592000" y="1485900"/>
                </a:lnTo>
                <a:lnTo>
                  <a:pt x="5591136" y="1485900"/>
                </a:lnTo>
                <a:lnTo>
                  <a:pt x="5616155" y="1422400"/>
                </a:lnTo>
                <a:lnTo>
                  <a:pt x="5615432" y="1435100"/>
                </a:lnTo>
                <a:lnTo>
                  <a:pt x="5659120" y="1435100"/>
                </a:lnTo>
                <a:lnTo>
                  <a:pt x="5655437" y="1447800"/>
                </a:lnTo>
                <a:lnTo>
                  <a:pt x="5654725" y="1447800"/>
                </a:lnTo>
                <a:lnTo>
                  <a:pt x="5629706" y="1498600"/>
                </a:lnTo>
                <a:lnTo>
                  <a:pt x="5628843" y="1511300"/>
                </a:lnTo>
                <a:lnTo>
                  <a:pt x="5605125" y="1549400"/>
                </a:lnTo>
                <a:close/>
              </a:path>
              <a:path w="5691505" h="2489200">
                <a:moveTo>
                  <a:pt x="5459107" y="1739900"/>
                </a:moveTo>
                <a:lnTo>
                  <a:pt x="5400687" y="1739900"/>
                </a:lnTo>
                <a:lnTo>
                  <a:pt x="5428996" y="1714500"/>
                </a:lnTo>
                <a:lnTo>
                  <a:pt x="5428234" y="1714500"/>
                </a:lnTo>
                <a:lnTo>
                  <a:pt x="5479923" y="1651000"/>
                </a:lnTo>
                <a:lnTo>
                  <a:pt x="5478907" y="1651000"/>
                </a:lnTo>
                <a:lnTo>
                  <a:pt x="5523992" y="1600200"/>
                </a:lnTo>
                <a:lnTo>
                  <a:pt x="5522988" y="1600200"/>
                </a:lnTo>
                <a:lnTo>
                  <a:pt x="5561342" y="1536700"/>
                </a:lnTo>
                <a:lnTo>
                  <a:pt x="5560377" y="1549400"/>
                </a:lnTo>
                <a:lnTo>
                  <a:pt x="5605125" y="1549400"/>
                </a:lnTo>
                <a:lnTo>
                  <a:pt x="5597220" y="1562100"/>
                </a:lnTo>
                <a:lnTo>
                  <a:pt x="5596255" y="1562100"/>
                </a:lnTo>
                <a:lnTo>
                  <a:pt x="5557901" y="1625600"/>
                </a:lnTo>
                <a:lnTo>
                  <a:pt x="5556897" y="1625600"/>
                </a:lnTo>
                <a:lnTo>
                  <a:pt x="5511812" y="1676400"/>
                </a:lnTo>
                <a:lnTo>
                  <a:pt x="5510796" y="1689100"/>
                </a:lnTo>
                <a:lnTo>
                  <a:pt x="5459107" y="1739900"/>
                </a:lnTo>
                <a:close/>
              </a:path>
              <a:path w="5691505" h="2489200">
                <a:moveTo>
                  <a:pt x="1116852" y="2188080"/>
                </a:moveTo>
                <a:lnTo>
                  <a:pt x="1103719" y="2184240"/>
                </a:lnTo>
                <a:lnTo>
                  <a:pt x="962665" y="2184240"/>
                </a:lnTo>
                <a:lnTo>
                  <a:pt x="921181" y="2158933"/>
                </a:lnTo>
                <a:lnTo>
                  <a:pt x="839495" y="2133600"/>
                </a:lnTo>
                <a:lnTo>
                  <a:pt x="787327" y="2108137"/>
                </a:lnTo>
                <a:lnTo>
                  <a:pt x="737044" y="2082800"/>
                </a:lnTo>
                <a:lnTo>
                  <a:pt x="688225" y="2057400"/>
                </a:lnTo>
                <a:lnTo>
                  <a:pt x="641286" y="2032000"/>
                </a:lnTo>
                <a:lnTo>
                  <a:pt x="595718" y="2006600"/>
                </a:lnTo>
                <a:lnTo>
                  <a:pt x="552056" y="1981200"/>
                </a:lnTo>
                <a:lnTo>
                  <a:pt x="509765" y="1955800"/>
                </a:lnTo>
                <a:lnTo>
                  <a:pt x="469760" y="1930400"/>
                </a:lnTo>
                <a:lnTo>
                  <a:pt x="430568" y="1905000"/>
                </a:lnTo>
                <a:lnTo>
                  <a:pt x="393369" y="1879600"/>
                </a:lnTo>
                <a:lnTo>
                  <a:pt x="357835" y="1854200"/>
                </a:lnTo>
                <a:lnTo>
                  <a:pt x="324116" y="1828800"/>
                </a:lnTo>
                <a:lnTo>
                  <a:pt x="291807" y="1790700"/>
                </a:lnTo>
                <a:lnTo>
                  <a:pt x="261835" y="1765300"/>
                </a:lnTo>
                <a:lnTo>
                  <a:pt x="233057" y="1739900"/>
                </a:lnTo>
                <a:lnTo>
                  <a:pt x="205790" y="1714500"/>
                </a:lnTo>
                <a:lnTo>
                  <a:pt x="262394" y="1714500"/>
                </a:lnTo>
                <a:lnTo>
                  <a:pt x="290715" y="1739900"/>
                </a:lnTo>
                <a:lnTo>
                  <a:pt x="290258" y="1739900"/>
                </a:lnTo>
                <a:lnTo>
                  <a:pt x="320230" y="1765300"/>
                </a:lnTo>
                <a:lnTo>
                  <a:pt x="319671" y="1765300"/>
                </a:lnTo>
                <a:lnTo>
                  <a:pt x="351421" y="1790700"/>
                </a:lnTo>
                <a:lnTo>
                  <a:pt x="350977" y="1790700"/>
                </a:lnTo>
                <a:lnTo>
                  <a:pt x="384251" y="1816100"/>
                </a:lnTo>
                <a:lnTo>
                  <a:pt x="383755" y="1816100"/>
                </a:lnTo>
                <a:lnTo>
                  <a:pt x="418807" y="1841500"/>
                </a:lnTo>
                <a:lnTo>
                  <a:pt x="418325" y="1841500"/>
                </a:lnTo>
                <a:lnTo>
                  <a:pt x="455028" y="1866900"/>
                </a:lnTo>
                <a:lnTo>
                  <a:pt x="454596" y="1866900"/>
                </a:lnTo>
                <a:lnTo>
                  <a:pt x="492950" y="1892300"/>
                </a:lnTo>
                <a:lnTo>
                  <a:pt x="492531" y="1892300"/>
                </a:lnTo>
                <a:lnTo>
                  <a:pt x="532536" y="1917700"/>
                </a:lnTo>
                <a:lnTo>
                  <a:pt x="532028" y="1917700"/>
                </a:lnTo>
                <a:lnTo>
                  <a:pt x="573811" y="1943100"/>
                </a:lnTo>
                <a:lnTo>
                  <a:pt x="573443" y="1943100"/>
                </a:lnTo>
                <a:lnTo>
                  <a:pt x="616750" y="1968500"/>
                </a:lnTo>
                <a:lnTo>
                  <a:pt x="616280" y="1968500"/>
                </a:lnTo>
                <a:lnTo>
                  <a:pt x="661365" y="1993900"/>
                </a:lnTo>
                <a:lnTo>
                  <a:pt x="661034" y="1993900"/>
                </a:lnTo>
                <a:lnTo>
                  <a:pt x="707644" y="2019300"/>
                </a:lnTo>
                <a:lnTo>
                  <a:pt x="707199" y="2019300"/>
                </a:lnTo>
                <a:lnTo>
                  <a:pt x="755586" y="2044700"/>
                </a:lnTo>
                <a:lnTo>
                  <a:pt x="755218" y="2044700"/>
                </a:lnTo>
                <a:lnTo>
                  <a:pt x="805256" y="2070100"/>
                </a:lnTo>
                <a:lnTo>
                  <a:pt x="804900" y="2070100"/>
                </a:lnTo>
                <a:lnTo>
                  <a:pt x="856589" y="2095500"/>
                </a:lnTo>
                <a:lnTo>
                  <a:pt x="856195" y="2095500"/>
                </a:lnTo>
                <a:lnTo>
                  <a:pt x="896258" y="2108137"/>
                </a:lnTo>
                <a:lnTo>
                  <a:pt x="896065" y="2108137"/>
                </a:lnTo>
                <a:lnTo>
                  <a:pt x="936436" y="2120713"/>
                </a:lnTo>
                <a:lnTo>
                  <a:pt x="978013" y="2146300"/>
                </a:lnTo>
                <a:lnTo>
                  <a:pt x="977760" y="2146300"/>
                </a:lnTo>
                <a:lnTo>
                  <a:pt x="1019428" y="2158933"/>
                </a:lnTo>
                <a:lnTo>
                  <a:pt x="1019205" y="2158933"/>
                </a:lnTo>
                <a:lnTo>
                  <a:pt x="1061538" y="2171623"/>
                </a:lnTo>
                <a:lnTo>
                  <a:pt x="1061308" y="2171623"/>
                </a:lnTo>
                <a:lnTo>
                  <a:pt x="1116852" y="2188080"/>
                </a:lnTo>
                <a:close/>
              </a:path>
              <a:path w="5691505" h="2489200">
                <a:moveTo>
                  <a:pt x="4834057" y="2095817"/>
                </a:moveTo>
                <a:lnTo>
                  <a:pt x="4886515" y="2070100"/>
                </a:lnTo>
                <a:lnTo>
                  <a:pt x="4886147" y="2070100"/>
                </a:lnTo>
                <a:lnTo>
                  <a:pt x="4936185" y="2044700"/>
                </a:lnTo>
                <a:lnTo>
                  <a:pt x="4935804" y="2044700"/>
                </a:lnTo>
                <a:lnTo>
                  <a:pt x="4984051" y="2019300"/>
                </a:lnTo>
                <a:lnTo>
                  <a:pt x="4983657" y="2019300"/>
                </a:lnTo>
                <a:lnTo>
                  <a:pt x="5030393" y="1993900"/>
                </a:lnTo>
                <a:lnTo>
                  <a:pt x="5030038" y="1993900"/>
                </a:lnTo>
                <a:lnTo>
                  <a:pt x="5075123" y="1968500"/>
                </a:lnTo>
                <a:lnTo>
                  <a:pt x="5074653" y="1968500"/>
                </a:lnTo>
                <a:lnTo>
                  <a:pt x="5117947" y="1943100"/>
                </a:lnTo>
                <a:lnTo>
                  <a:pt x="5117566" y="1943100"/>
                </a:lnTo>
                <a:lnTo>
                  <a:pt x="5159222" y="1917700"/>
                </a:lnTo>
                <a:lnTo>
                  <a:pt x="5158765" y="1917700"/>
                </a:lnTo>
                <a:lnTo>
                  <a:pt x="5198897" y="1892300"/>
                </a:lnTo>
                <a:lnTo>
                  <a:pt x="5198452" y="1892300"/>
                </a:lnTo>
                <a:lnTo>
                  <a:pt x="5236806" y="1866900"/>
                </a:lnTo>
                <a:lnTo>
                  <a:pt x="5236375" y="1866900"/>
                </a:lnTo>
                <a:lnTo>
                  <a:pt x="5273078" y="1841500"/>
                </a:lnTo>
                <a:lnTo>
                  <a:pt x="5272557" y="1841500"/>
                </a:lnTo>
                <a:lnTo>
                  <a:pt x="5307482" y="1816100"/>
                </a:lnTo>
                <a:lnTo>
                  <a:pt x="5307050" y="1816100"/>
                </a:lnTo>
                <a:lnTo>
                  <a:pt x="5340451" y="1790700"/>
                </a:lnTo>
                <a:lnTo>
                  <a:pt x="5339981" y="1790700"/>
                </a:lnTo>
                <a:lnTo>
                  <a:pt x="5371731" y="1765300"/>
                </a:lnTo>
                <a:lnTo>
                  <a:pt x="5371172" y="1765300"/>
                </a:lnTo>
                <a:lnTo>
                  <a:pt x="5401144" y="1739900"/>
                </a:lnTo>
                <a:lnTo>
                  <a:pt x="5458345" y="1739900"/>
                </a:lnTo>
                <a:lnTo>
                  <a:pt x="5429567" y="1765300"/>
                </a:lnTo>
                <a:lnTo>
                  <a:pt x="5399595" y="1790700"/>
                </a:lnTo>
                <a:lnTo>
                  <a:pt x="5366816" y="1828800"/>
                </a:lnTo>
                <a:lnTo>
                  <a:pt x="5332984" y="1854200"/>
                </a:lnTo>
                <a:lnTo>
                  <a:pt x="5297538" y="1879600"/>
                </a:lnTo>
                <a:lnTo>
                  <a:pt x="5260835" y="1905000"/>
                </a:lnTo>
                <a:lnTo>
                  <a:pt x="5221617" y="1930400"/>
                </a:lnTo>
                <a:lnTo>
                  <a:pt x="5181028" y="1955800"/>
                </a:lnTo>
                <a:lnTo>
                  <a:pt x="5138978" y="1981200"/>
                </a:lnTo>
                <a:lnTo>
                  <a:pt x="5095201" y="2006600"/>
                </a:lnTo>
                <a:lnTo>
                  <a:pt x="5049761" y="2032000"/>
                </a:lnTo>
                <a:lnTo>
                  <a:pt x="5002631" y="2057400"/>
                </a:lnTo>
                <a:lnTo>
                  <a:pt x="4953990" y="2082800"/>
                </a:lnTo>
                <a:lnTo>
                  <a:pt x="4928787" y="2095500"/>
                </a:lnTo>
                <a:lnTo>
                  <a:pt x="4835055" y="2095500"/>
                </a:lnTo>
                <a:lnTo>
                  <a:pt x="4834057" y="2095817"/>
                </a:lnTo>
                <a:close/>
              </a:path>
              <a:path w="5691505" h="2489200">
                <a:moveTo>
                  <a:pt x="857235" y="2095817"/>
                </a:moveTo>
                <a:lnTo>
                  <a:pt x="856195" y="2095500"/>
                </a:lnTo>
                <a:lnTo>
                  <a:pt x="856589" y="2095500"/>
                </a:lnTo>
                <a:lnTo>
                  <a:pt x="857235" y="2095817"/>
                </a:lnTo>
                <a:close/>
              </a:path>
              <a:path w="5691505" h="2489200">
                <a:moveTo>
                  <a:pt x="4190911" y="2349500"/>
                </a:moveTo>
                <a:lnTo>
                  <a:pt x="3990289" y="2349500"/>
                </a:lnTo>
                <a:lnTo>
                  <a:pt x="4228261" y="2286000"/>
                </a:lnTo>
                <a:lnTo>
                  <a:pt x="4274413" y="2286000"/>
                </a:lnTo>
                <a:lnTo>
                  <a:pt x="4335716" y="2269066"/>
                </a:lnTo>
                <a:lnTo>
                  <a:pt x="4340944" y="2267711"/>
                </a:lnTo>
                <a:lnTo>
                  <a:pt x="4456036" y="2235200"/>
                </a:lnTo>
                <a:lnTo>
                  <a:pt x="4455769" y="2235200"/>
                </a:lnTo>
                <a:lnTo>
                  <a:pt x="4500432" y="2209672"/>
                </a:lnTo>
                <a:lnTo>
                  <a:pt x="4544138" y="2197038"/>
                </a:lnTo>
                <a:lnTo>
                  <a:pt x="4713643" y="2146300"/>
                </a:lnTo>
                <a:lnTo>
                  <a:pt x="4713389" y="2146300"/>
                </a:lnTo>
                <a:lnTo>
                  <a:pt x="4754969" y="2120713"/>
                </a:lnTo>
                <a:lnTo>
                  <a:pt x="4835055" y="2095500"/>
                </a:lnTo>
                <a:lnTo>
                  <a:pt x="4928787" y="2095500"/>
                </a:lnTo>
                <a:lnTo>
                  <a:pt x="4903707" y="2108137"/>
                </a:lnTo>
                <a:lnTo>
                  <a:pt x="4851412" y="2133600"/>
                </a:lnTo>
                <a:lnTo>
                  <a:pt x="4770513" y="2158933"/>
                </a:lnTo>
                <a:lnTo>
                  <a:pt x="4728991" y="2184240"/>
                </a:lnTo>
                <a:lnTo>
                  <a:pt x="4729260" y="2184240"/>
                </a:lnTo>
                <a:lnTo>
                  <a:pt x="4557052" y="2235200"/>
                </a:lnTo>
                <a:lnTo>
                  <a:pt x="4512996" y="2260534"/>
                </a:lnTo>
                <a:lnTo>
                  <a:pt x="4190911" y="2349500"/>
                </a:lnTo>
                <a:close/>
              </a:path>
              <a:path w="5691505" h="2489200">
                <a:moveTo>
                  <a:pt x="910142" y="2112517"/>
                </a:moveTo>
                <a:lnTo>
                  <a:pt x="896065" y="2108137"/>
                </a:lnTo>
                <a:lnTo>
                  <a:pt x="896258" y="2108137"/>
                </a:lnTo>
                <a:lnTo>
                  <a:pt x="910142" y="2112517"/>
                </a:lnTo>
                <a:close/>
              </a:path>
              <a:path w="5691505" h="2489200">
                <a:moveTo>
                  <a:pt x="4781278" y="2112517"/>
                </a:moveTo>
                <a:lnTo>
                  <a:pt x="4795119" y="2108137"/>
                </a:lnTo>
                <a:lnTo>
                  <a:pt x="4795334" y="2108137"/>
                </a:lnTo>
                <a:lnTo>
                  <a:pt x="4781278" y="2112517"/>
                </a:lnTo>
                <a:close/>
              </a:path>
              <a:path w="5691505" h="2489200">
                <a:moveTo>
                  <a:pt x="1037132" y="2164300"/>
                </a:moveTo>
                <a:lnTo>
                  <a:pt x="1019205" y="2158933"/>
                </a:lnTo>
                <a:lnTo>
                  <a:pt x="1019428" y="2158933"/>
                </a:lnTo>
                <a:lnTo>
                  <a:pt x="1037132" y="2164300"/>
                </a:lnTo>
                <a:close/>
              </a:path>
              <a:path w="5691505" h="2489200">
                <a:moveTo>
                  <a:pt x="4654270" y="2164300"/>
                </a:moveTo>
                <a:lnTo>
                  <a:pt x="4671954" y="2158933"/>
                </a:lnTo>
                <a:lnTo>
                  <a:pt x="4672194" y="2158933"/>
                </a:lnTo>
                <a:lnTo>
                  <a:pt x="4654270" y="2164300"/>
                </a:lnTo>
                <a:close/>
              </a:path>
              <a:path w="5691505" h="2489200">
                <a:moveTo>
                  <a:pt x="1077544" y="2176426"/>
                </a:moveTo>
                <a:lnTo>
                  <a:pt x="1061308" y="2171623"/>
                </a:lnTo>
                <a:lnTo>
                  <a:pt x="1061538" y="2171623"/>
                </a:lnTo>
                <a:lnTo>
                  <a:pt x="1077544" y="2176426"/>
                </a:lnTo>
                <a:close/>
              </a:path>
              <a:path w="5691505" h="2489200">
                <a:moveTo>
                  <a:pt x="4613859" y="2176426"/>
                </a:moveTo>
                <a:lnTo>
                  <a:pt x="4629812" y="2171623"/>
                </a:lnTo>
                <a:lnTo>
                  <a:pt x="4630085" y="2171623"/>
                </a:lnTo>
                <a:lnTo>
                  <a:pt x="4613859" y="2176426"/>
                </a:lnTo>
                <a:close/>
              </a:path>
              <a:path w="5691505" h="2489200">
                <a:moveTo>
                  <a:pt x="1701114" y="2349500"/>
                </a:moveTo>
                <a:lnTo>
                  <a:pt x="1500606" y="2349500"/>
                </a:lnTo>
                <a:lnTo>
                  <a:pt x="1453200" y="2336756"/>
                </a:lnTo>
                <a:lnTo>
                  <a:pt x="1134476" y="2247840"/>
                </a:lnTo>
                <a:lnTo>
                  <a:pt x="1090917" y="2222500"/>
                </a:lnTo>
                <a:lnTo>
                  <a:pt x="962397" y="2184240"/>
                </a:lnTo>
                <a:lnTo>
                  <a:pt x="1103719" y="2184240"/>
                </a:lnTo>
                <a:lnTo>
                  <a:pt x="1147443" y="2197038"/>
                </a:lnTo>
                <a:lnTo>
                  <a:pt x="1147257" y="2197038"/>
                </a:lnTo>
                <a:lnTo>
                  <a:pt x="1190973" y="2209672"/>
                </a:lnTo>
                <a:lnTo>
                  <a:pt x="1235645" y="2235200"/>
                </a:lnTo>
                <a:lnTo>
                  <a:pt x="1235379" y="2235200"/>
                </a:lnTo>
                <a:lnTo>
                  <a:pt x="1279983" y="2247840"/>
                </a:lnTo>
                <a:lnTo>
                  <a:pt x="1279767" y="2247840"/>
                </a:lnTo>
                <a:lnTo>
                  <a:pt x="1325147" y="2260534"/>
                </a:lnTo>
                <a:lnTo>
                  <a:pt x="1324969" y="2260534"/>
                </a:lnTo>
                <a:lnTo>
                  <a:pt x="1370764" y="2273257"/>
                </a:lnTo>
                <a:lnTo>
                  <a:pt x="1370606" y="2273257"/>
                </a:lnTo>
                <a:lnTo>
                  <a:pt x="1416989" y="2286000"/>
                </a:lnTo>
                <a:lnTo>
                  <a:pt x="1463154" y="2286000"/>
                </a:lnTo>
                <a:lnTo>
                  <a:pt x="1509907" y="2298636"/>
                </a:lnTo>
                <a:lnTo>
                  <a:pt x="1509651" y="2298636"/>
                </a:lnTo>
                <a:lnTo>
                  <a:pt x="1604412" y="2323961"/>
                </a:lnTo>
                <a:lnTo>
                  <a:pt x="1604245" y="2323961"/>
                </a:lnTo>
                <a:lnTo>
                  <a:pt x="1652696" y="2336756"/>
                </a:lnTo>
                <a:lnTo>
                  <a:pt x="1652560" y="2336756"/>
                </a:lnTo>
                <a:lnTo>
                  <a:pt x="1701114" y="2349500"/>
                </a:lnTo>
                <a:close/>
              </a:path>
              <a:path w="5691505" h="2489200">
                <a:moveTo>
                  <a:pt x="4574549" y="2188080"/>
                </a:moveTo>
                <a:lnTo>
                  <a:pt x="4587449" y="2184240"/>
                </a:lnTo>
                <a:lnTo>
                  <a:pt x="4587680" y="2184240"/>
                </a:lnTo>
                <a:lnTo>
                  <a:pt x="4574549" y="2188080"/>
                </a:lnTo>
                <a:close/>
              </a:path>
              <a:path w="5691505" h="2489200">
                <a:moveTo>
                  <a:pt x="1161082" y="2201034"/>
                </a:moveTo>
                <a:lnTo>
                  <a:pt x="1147257" y="2197038"/>
                </a:lnTo>
                <a:lnTo>
                  <a:pt x="1147443" y="2197038"/>
                </a:lnTo>
                <a:lnTo>
                  <a:pt x="1161082" y="2201034"/>
                </a:lnTo>
                <a:close/>
              </a:path>
              <a:path w="5691505" h="2489200">
                <a:moveTo>
                  <a:pt x="4530319" y="2201034"/>
                </a:moveTo>
                <a:lnTo>
                  <a:pt x="4543914" y="2197038"/>
                </a:lnTo>
                <a:lnTo>
                  <a:pt x="4544142" y="2197038"/>
                </a:lnTo>
                <a:lnTo>
                  <a:pt x="4530319" y="2201034"/>
                </a:lnTo>
                <a:close/>
              </a:path>
              <a:path w="5691505" h="2489200">
                <a:moveTo>
                  <a:pt x="1294816" y="2252043"/>
                </a:moveTo>
                <a:lnTo>
                  <a:pt x="1279767" y="2247840"/>
                </a:lnTo>
                <a:lnTo>
                  <a:pt x="1279983" y="2247840"/>
                </a:lnTo>
                <a:lnTo>
                  <a:pt x="1294816" y="2252043"/>
                </a:lnTo>
                <a:close/>
              </a:path>
              <a:path w="5691505" h="2489200">
                <a:moveTo>
                  <a:pt x="4396487" y="2252043"/>
                </a:moveTo>
                <a:lnTo>
                  <a:pt x="4411290" y="2247840"/>
                </a:lnTo>
                <a:lnTo>
                  <a:pt x="4411493" y="2247840"/>
                </a:lnTo>
                <a:lnTo>
                  <a:pt x="4396487" y="2252043"/>
                </a:lnTo>
                <a:close/>
              </a:path>
              <a:path w="5691505" h="2489200">
                <a:moveTo>
                  <a:pt x="1347976" y="2266924"/>
                </a:moveTo>
                <a:lnTo>
                  <a:pt x="1324969" y="2260534"/>
                </a:lnTo>
                <a:lnTo>
                  <a:pt x="1325147" y="2260534"/>
                </a:lnTo>
                <a:lnTo>
                  <a:pt x="1347976" y="2266924"/>
                </a:lnTo>
                <a:close/>
              </a:path>
              <a:path w="5691505" h="2489200">
                <a:moveTo>
                  <a:pt x="4343426" y="2266924"/>
                </a:moveTo>
                <a:lnTo>
                  <a:pt x="4366178" y="2260534"/>
                </a:lnTo>
                <a:lnTo>
                  <a:pt x="4366433" y="2260534"/>
                </a:lnTo>
                <a:lnTo>
                  <a:pt x="4343426" y="2266924"/>
                </a:lnTo>
                <a:close/>
              </a:path>
              <a:path w="5691505" h="2489200">
                <a:moveTo>
                  <a:pt x="1375540" y="2274589"/>
                </a:moveTo>
                <a:lnTo>
                  <a:pt x="1370606" y="2273257"/>
                </a:lnTo>
                <a:lnTo>
                  <a:pt x="1370764" y="2273257"/>
                </a:lnTo>
                <a:lnTo>
                  <a:pt x="1375540" y="2274589"/>
                </a:lnTo>
                <a:close/>
              </a:path>
              <a:path w="5691505" h="2489200">
                <a:moveTo>
                  <a:pt x="4310446" y="2276098"/>
                </a:moveTo>
                <a:lnTo>
                  <a:pt x="4320629" y="2273257"/>
                </a:lnTo>
                <a:lnTo>
                  <a:pt x="4320779" y="2273257"/>
                </a:lnTo>
                <a:lnTo>
                  <a:pt x="4310446" y="2276098"/>
                </a:lnTo>
                <a:close/>
              </a:path>
              <a:path w="5691505" h="2489200">
                <a:moveTo>
                  <a:pt x="1533639" y="2305050"/>
                </a:moveTo>
                <a:lnTo>
                  <a:pt x="1509651" y="2298636"/>
                </a:lnTo>
                <a:lnTo>
                  <a:pt x="1509907" y="2298636"/>
                </a:lnTo>
                <a:lnTo>
                  <a:pt x="1533639" y="2305050"/>
                </a:lnTo>
                <a:close/>
              </a:path>
              <a:path w="5691505" h="2489200">
                <a:moveTo>
                  <a:pt x="4117520" y="2315833"/>
                </a:moveTo>
                <a:lnTo>
                  <a:pt x="4134180" y="2311352"/>
                </a:lnTo>
                <a:lnTo>
                  <a:pt x="4134369" y="2311352"/>
                </a:lnTo>
                <a:lnTo>
                  <a:pt x="4117520" y="2315833"/>
                </a:lnTo>
                <a:close/>
              </a:path>
              <a:path w="5691505" h="2489200">
                <a:moveTo>
                  <a:pt x="1621173" y="2328427"/>
                </a:moveTo>
                <a:lnTo>
                  <a:pt x="1604245" y="2323961"/>
                </a:lnTo>
                <a:lnTo>
                  <a:pt x="1604412" y="2323961"/>
                </a:lnTo>
                <a:lnTo>
                  <a:pt x="1621173" y="2328427"/>
                </a:lnTo>
                <a:close/>
              </a:path>
              <a:path w="5691505" h="2489200">
                <a:moveTo>
                  <a:pt x="4070229" y="2328427"/>
                </a:moveTo>
                <a:lnTo>
                  <a:pt x="4086963" y="2323961"/>
                </a:lnTo>
                <a:lnTo>
                  <a:pt x="4087155" y="2323961"/>
                </a:lnTo>
                <a:lnTo>
                  <a:pt x="4070229" y="2328427"/>
                </a:lnTo>
                <a:close/>
              </a:path>
              <a:path w="5691505" h="2489200">
                <a:moveTo>
                  <a:pt x="1672051" y="2341871"/>
                </a:moveTo>
                <a:lnTo>
                  <a:pt x="1652560" y="2336756"/>
                </a:lnTo>
                <a:lnTo>
                  <a:pt x="1652696" y="2336756"/>
                </a:lnTo>
                <a:lnTo>
                  <a:pt x="1672051" y="2341871"/>
                </a:lnTo>
                <a:close/>
              </a:path>
              <a:path w="5691505" h="2489200">
                <a:moveTo>
                  <a:pt x="4019351" y="2341871"/>
                </a:moveTo>
                <a:lnTo>
                  <a:pt x="4038664" y="2336756"/>
                </a:lnTo>
                <a:lnTo>
                  <a:pt x="4038841" y="2336756"/>
                </a:lnTo>
                <a:lnTo>
                  <a:pt x="4019351" y="2341871"/>
                </a:lnTo>
                <a:close/>
              </a:path>
              <a:path w="5691505" h="2489200">
                <a:moveTo>
                  <a:pt x="2047201" y="2400300"/>
                </a:moveTo>
                <a:lnTo>
                  <a:pt x="1742109" y="2400300"/>
                </a:lnTo>
                <a:lnTo>
                  <a:pt x="1548282" y="2349500"/>
                </a:lnTo>
                <a:lnTo>
                  <a:pt x="1749463" y="2349500"/>
                </a:lnTo>
                <a:lnTo>
                  <a:pt x="1798445" y="2362156"/>
                </a:lnTo>
                <a:lnTo>
                  <a:pt x="1798266" y="2362156"/>
                </a:lnTo>
                <a:lnTo>
                  <a:pt x="1847837" y="2374900"/>
                </a:lnTo>
                <a:lnTo>
                  <a:pt x="1897265" y="2374900"/>
                </a:lnTo>
                <a:lnTo>
                  <a:pt x="1947062" y="2387600"/>
                </a:lnTo>
                <a:lnTo>
                  <a:pt x="1996782" y="2387600"/>
                </a:lnTo>
                <a:lnTo>
                  <a:pt x="2047201" y="2400300"/>
                </a:lnTo>
                <a:close/>
              </a:path>
              <a:path w="5691505" h="2489200">
                <a:moveTo>
                  <a:pt x="3949344" y="2400300"/>
                </a:moveTo>
                <a:lnTo>
                  <a:pt x="3644188" y="2400300"/>
                </a:lnTo>
                <a:lnTo>
                  <a:pt x="3694633" y="2387600"/>
                </a:lnTo>
                <a:lnTo>
                  <a:pt x="3744341" y="2387600"/>
                </a:lnTo>
                <a:lnTo>
                  <a:pt x="3794252" y="2374900"/>
                </a:lnTo>
                <a:lnTo>
                  <a:pt x="3843566" y="2374900"/>
                </a:lnTo>
                <a:lnTo>
                  <a:pt x="3941813" y="2349500"/>
                </a:lnTo>
                <a:lnTo>
                  <a:pt x="4143311" y="2349500"/>
                </a:lnTo>
                <a:lnTo>
                  <a:pt x="3949344" y="2400300"/>
                </a:lnTo>
                <a:close/>
              </a:path>
              <a:path w="5691505" h="2489200">
                <a:moveTo>
                  <a:pt x="1821548" y="2368126"/>
                </a:moveTo>
                <a:lnTo>
                  <a:pt x="1798266" y="2362156"/>
                </a:lnTo>
                <a:lnTo>
                  <a:pt x="1798445" y="2362156"/>
                </a:lnTo>
                <a:lnTo>
                  <a:pt x="1821548" y="2368126"/>
                </a:lnTo>
                <a:close/>
              </a:path>
              <a:path w="5691505" h="2489200">
                <a:moveTo>
                  <a:pt x="3869914" y="2368126"/>
                </a:moveTo>
                <a:lnTo>
                  <a:pt x="3892957" y="2362156"/>
                </a:lnTo>
                <a:lnTo>
                  <a:pt x="3893135" y="2362156"/>
                </a:lnTo>
                <a:lnTo>
                  <a:pt x="3869914" y="2368126"/>
                </a:lnTo>
                <a:close/>
              </a:path>
              <a:path w="5691505" h="2489200">
                <a:moveTo>
                  <a:pt x="2250376" y="2425700"/>
                </a:moveTo>
                <a:lnTo>
                  <a:pt x="1890826" y="2425700"/>
                </a:lnTo>
                <a:lnTo>
                  <a:pt x="1791423" y="2400300"/>
                </a:lnTo>
                <a:lnTo>
                  <a:pt x="2097532" y="2400300"/>
                </a:lnTo>
                <a:lnTo>
                  <a:pt x="2148459" y="2413000"/>
                </a:lnTo>
                <a:lnTo>
                  <a:pt x="2199182" y="2413000"/>
                </a:lnTo>
                <a:lnTo>
                  <a:pt x="2250376" y="2425700"/>
                </a:lnTo>
                <a:close/>
              </a:path>
              <a:path w="5691505" h="2489200">
                <a:moveTo>
                  <a:pt x="3800690" y="2425700"/>
                </a:moveTo>
                <a:lnTo>
                  <a:pt x="3441026" y="2425700"/>
                </a:lnTo>
                <a:lnTo>
                  <a:pt x="3492207" y="2413000"/>
                </a:lnTo>
                <a:lnTo>
                  <a:pt x="3542944" y="2413000"/>
                </a:lnTo>
                <a:lnTo>
                  <a:pt x="3593871" y="2400300"/>
                </a:lnTo>
                <a:lnTo>
                  <a:pt x="3900157" y="2400300"/>
                </a:lnTo>
                <a:lnTo>
                  <a:pt x="3800690" y="2425700"/>
                </a:lnTo>
                <a:close/>
              </a:path>
              <a:path w="5691505" h="2489200">
                <a:moveTo>
                  <a:pt x="2404351" y="2438400"/>
                </a:moveTo>
                <a:lnTo>
                  <a:pt x="1991347" y="2438400"/>
                </a:lnTo>
                <a:lnTo>
                  <a:pt x="1940953" y="2425700"/>
                </a:lnTo>
                <a:lnTo>
                  <a:pt x="2352662" y="2425700"/>
                </a:lnTo>
                <a:lnTo>
                  <a:pt x="2404351" y="2438400"/>
                </a:lnTo>
                <a:close/>
              </a:path>
              <a:path w="5691505" h="2489200">
                <a:moveTo>
                  <a:pt x="3700284" y="2438400"/>
                </a:moveTo>
                <a:lnTo>
                  <a:pt x="3287026" y="2438400"/>
                </a:lnTo>
                <a:lnTo>
                  <a:pt x="3338614" y="2425700"/>
                </a:lnTo>
                <a:lnTo>
                  <a:pt x="3750665" y="2425700"/>
                </a:lnTo>
                <a:lnTo>
                  <a:pt x="3700284" y="2438400"/>
                </a:lnTo>
                <a:close/>
              </a:path>
              <a:path w="5691505" h="2489200">
                <a:moveTo>
                  <a:pt x="2611628" y="2451100"/>
                </a:moveTo>
                <a:lnTo>
                  <a:pt x="2092769" y="2451100"/>
                </a:lnTo>
                <a:lnTo>
                  <a:pt x="2041880" y="2438400"/>
                </a:lnTo>
                <a:lnTo>
                  <a:pt x="2559659" y="2438400"/>
                </a:lnTo>
                <a:lnTo>
                  <a:pt x="2611628" y="2451100"/>
                </a:lnTo>
                <a:close/>
              </a:path>
              <a:path w="5691505" h="2489200">
                <a:moveTo>
                  <a:pt x="3598862" y="2451100"/>
                </a:moveTo>
                <a:lnTo>
                  <a:pt x="3079775" y="2451100"/>
                </a:lnTo>
                <a:lnTo>
                  <a:pt x="3131845" y="2438400"/>
                </a:lnTo>
                <a:lnTo>
                  <a:pt x="3649510" y="2438400"/>
                </a:lnTo>
                <a:lnTo>
                  <a:pt x="3598862" y="2451100"/>
                </a:lnTo>
                <a:close/>
              </a:path>
              <a:path w="5691505" h="2489200">
                <a:moveTo>
                  <a:pt x="3496449" y="2463800"/>
                </a:moveTo>
                <a:lnTo>
                  <a:pt x="2194941" y="2463800"/>
                </a:lnTo>
                <a:lnTo>
                  <a:pt x="2143899" y="2451100"/>
                </a:lnTo>
                <a:lnTo>
                  <a:pt x="3547719" y="2451100"/>
                </a:lnTo>
                <a:lnTo>
                  <a:pt x="3496449" y="2463800"/>
                </a:lnTo>
                <a:close/>
              </a:path>
              <a:path w="5691505" h="2489200">
                <a:moveTo>
                  <a:pt x="3341801" y="2476500"/>
                </a:moveTo>
                <a:lnTo>
                  <a:pt x="2349690" y="2476500"/>
                </a:lnTo>
                <a:lnTo>
                  <a:pt x="2298039" y="2463800"/>
                </a:lnTo>
                <a:lnTo>
                  <a:pt x="3393516" y="2463800"/>
                </a:lnTo>
                <a:lnTo>
                  <a:pt x="3341801" y="2476500"/>
                </a:lnTo>
                <a:close/>
              </a:path>
              <a:path w="5691505" h="2489200">
                <a:moveTo>
                  <a:pt x="3133686" y="2489200"/>
                </a:moveTo>
                <a:lnTo>
                  <a:pt x="2557818" y="2489200"/>
                </a:lnTo>
                <a:lnTo>
                  <a:pt x="2505646" y="2476500"/>
                </a:lnTo>
                <a:lnTo>
                  <a:pt x="3185960" y="2476500"/>
                </a:lnTo>
                <a:lnTo>
                  <a:pt x="3133686" y="24892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3822680" y="5600065"/>
            <a:ext cx="3260090" cy="1192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550">
                <a:latin typeface="Trebuchet MS"/>
                <a:cs typeface="Trebuchet MS"/>
              </a:rPr>
              <a:t>Кодтау</a:t>
            </a:r>
            <a:r>
              <a:rPr dirty="0" sz="2550" spc="-105">
                <a:latin typeface="Trebuchet MS"/>
                <a:cs typeface="Trebuchet MS"/>
              </a:rPr>
              <a:t> </a:t>
            </a:r>
            <a:r>
              <a:rPr dirty="0" sz="2550">
                <a:latin typeface="Trebuchet MS"/>
                <a:cs typeface="Trebuchet MS"/>
              </a:rPr>
              <a:t>ж</a:t>
            </a:r>
            <a:r>
              <a:rPr dirty="0" sz="2550">
                <a:latin typeface="Microsoft Sans Serif"/>
                <a:cs typeface="Microsoft Sans Serif"/>
              </a:rPr>
              <a:t>ә</a:t>
            </a:r>
            <a:r>
              <a:rPr dirty="0" sz="2550">
                <a:latin typeface="Trebuchet MS"/>
                <a:cs typeface="Trebuchet MS"/>
              </a:rPr>
              <a:t>не</a:t>
            </a:r>
            <a:r>
              <a:rPr dirty="0" sz="2550" spc="-105">
                <a:latin typeface="Trebuchet MS"/>
                <a:cs typeface="Trebuchet MS"/>
              </a:rPr>
              <a:t> </a:t>
            </a:r>
            <a:r>
              <a:rPr dirty="0" sz="2550" spc="-10">
                <a:latin typeface="Trebuchet MS"/>
                <a:cs typeface="Trebuchet MS"/>
              </a:rPr>
              <a:t>декодер </a:t>
            </a:r>
            <a:r>
              <a:rPr dirty="0" sz="2550" spc="-30">
                <a:latin typeface="Trebuchet MS"/>
                <a:cs typeface="Trebuchet MS"/>
              </a:rPr>
              <a:t>(декодер-</a:t>
            </a:r>
            <a:r>
              <a:rPr dirty="0" sz="2550">
                <a:latin typeface="Trebuchet MS"/>
                <a:cs typeface="Trebuchet MS"/>
              </a:rPr>
              <a:t>кодер)</a:t>
            </a:r>
            <a:r>
              <a:rPr dirty="0" sz="2550" spc="-65">
                <a:latin typeface="Trebuchet MS"/>
                <a:cs typeface="Trebuchet MS"/>
              </a:rPr>
              <a:t> </a:t>
            </a:r>
            <a:r>
              <a:rPr dirty="0" sz="2550" spc="-25">
                <a:latin typeface="Trebuchet MS"/>
                <a:cs typeface="Trebuchet MS"/>
              </a:rPr>
              <a:t>бар </a:t>
            </a:r>
            <a:r>
              <a:rPr dirty="0" sz="2550" spc="-10">
                <a:latin typeface="Trebuchet MS"/>
                <a:cs typeface="Trebuchet MS"/>
              </a:rPr>
              <a:t>модельдер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sp>
          <p:nvSpPr>
            <p:cNvPr id="12" name="object 12" descr=""/>
            <p:cNvSpPr/>
            <p:nvPr/>
          </p:nvSpPr>
          <p:spPr>
            <a:xfrm>
              <a:off x="4678438" y="4123842"/>
              <a:ext cx="11068050" cy="2494915"/>
            </a:xfrm>
            <a:custGeom>
              <a:avLst/>
              <a:gdLst/>
              <a:ahLst/>
              <a:cxnLst/>
              <a:rect l="l" t="t" r="r" b="b"/>
              <a:pathLst>
                <a:path w="11068050" h="2494915">
                  <a:moveTo>
                    <a:pt x="2944114" y="39611"/>
                  </a:moveTo>
                  <a:lnTo>
                    <a:pt x="2930499" y="0"/>
                  </a:lnTo>
                  <a:lnTo>
                    <a:pt x="159562" y="952906"/>
                  </a:lnTo>
                  <a:lnTo>
                    <a:pt x="137782" y="889482"/>
                  </a:lnTo>
                  <a:lnTo>
                    <a:pt x="0" y="1029944"/>
                  </a:lnTo>
                  <a:lnTo>
                    <a:pt x="194932" y="1055852"/>
                  </a:lnTo>
                  <a:lnTo>
                    <a:pt x="173164" y="992517"/>
                  </a:lnTo>
                  <a:lnTo>
                    <a:pt x="2944114" y="39611"/>
                  </a:lnTo>
                  <a:close/>
                </a:path>
                <a:path w="11068050" h="2494915">
                  <a:moveTo>
                    <a:pt x="5144617" y="1239100"/>
                  </a:moveTo>
                  <a:lnTo>
                    <a:pt x="5102733" y="1239100"/>
                  </a:lnTo>
                  <a:lnTo>
                    <a:pt x="5102733" y="2339276"/>
                  </a:lnTo>
                  <a:lnTo>
                    <a:pt x="5144617" y="2339276"/>
                  </a:lnTo>
                  <a:lnTo>
                    <a:pt x="5144617" y="1239100"/>
                  </a:lnTo>
                  <a:close/>
                </a:path>
                <a:path w="11068050" h="2494915">
                  <a:moveTo>
                    <a:pt x="5370817" y="2318321"/>
                  </a:moveTo>
                  <a:lnTo>
                    <a:pt x="5194922" y="2318321"/>
                  </a:lnTo>
                  <a:lnTo>
                    <a:pt x="5282806" y="2494343"/>
                  </a:lnTo>
                  <a:lnTo>
                    <a:pt x="5370817" y="2318321"/>
                  </a:lnTo>
                  <a:close/>
                </a:path>
                <a:path w="11068050" h="2494915">
                  <a:moveTo>
                    <a:pt x="11067517" y="918819"/>
                  </a:moveTo>
                  <a:lnTo>
                    <a:pt x="10914863" y="794740"/>
                  </a:lnTo>
                  <a:lnTo>
                    <a:pt x="10900296" y="860183"/>
                  </a:lnTo>
                  <a:lnTo>
                    <a:pt x="7436002" y="91313"/>
                  </a:lnTo>
                  <a:lnTo>
                    <a:pt x="7426934" y="132194"/>
                  </a:lnTo>
                  <a:lnTo>
                    <a:pt x="10891203" y="901065"/>
                  </a:lnTo>
                  <a:lnTo>
                    <a:pt x="10876636" y="966571"/>
                  </a:lnTo>
                  <a:lnTo>
                    <a:pt x="11067517" y="918819"/>
                  </a:lnTo>
                  <a:close/>
                </a:path>
              </a:pathLst>
            </a:custGeom>
            <a:solidFill>
              <a:srgbClr val="EC20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7" y="706198"/>
            <a:ext cx="16104235" cy="1942464"/>
          </a:xfrm>
          <a:prstGeom prst="rect"/>
        </p:spPr>
        <p:txBody>
          <a:bodyPr wrap="square" lIns="0" tIns="197485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1555"/>
              </a:spcBef>
            </a:pPr>
            <a:r>
              <a:rPr dirty="0" sz="5950"/>
              <a:t>Кодтау</a:t>
            </a:r>
            <a:r>
              <a:rPr dirty="0" sz="5950" spc="-120"/>
              <a:t> </a:t>
            </a:r>
            <a:r>
              <a:rPr dirty="0" sz="5950"/>
              <a:t>және</a:t>
            </a:r>
            <a:r>
              <a:rPr dirty="0" sz="5950" spc="-120"/>
              <a:t> </a:t>
            </a:r>
            <a:r>
              <a:rPr dirty="0" sz="5950"/>
              <a:t>декодтау</a:t>
            </a:r>
            <a:r>
              <a:rPr dirty="0" sz="5950" spc="-114"/>
              <a:t> </a:t>
            </a:r>
            <a:r>
              <a:rPr dirty="0" sz="5950"/>
              <a:t>бар</a:t>
            </a:r>
            <a:r>
              <a:rPr dirty="0" sz="5950" spc="-120"/>
              <a:t> </a:t>
            </a:r>
            <a:r>
              <a:rPr dirty="0" sz="5950" spc="-10"/>
              <a:t>архитектуралар</a:t>
            </a:r>
            <a:endParaRPr sz="5950"/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4500" spc="-40"/>
              <a:t>(Encoder-</a:t>
            </a:r>
            <a:r>
              <a:rPr dirty="0" sz="4500" spc="-10"/>
              <a:t>decoder)</a:t>
            </a:r>
            <a:endParaRPr sz="45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0452" y="4604003"/>
              <a:ext cx="9176004" cy="36667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396" y="661733"/>
            <a:ext cx="1784858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Трансформатор</a:t>
            </a:r>
            <a:r>
              <a:rPr dirty="0" sz="7000" spc="-275"/>
              <a:t> </a:t>
            </a:r>
            <a:r>
              <a:rPr dirty="0" sz="7000"/>
              <a:t>үлгілерінің</a:t>
            </a:r>
            <a:r>
              <a:rPr dirty="0" sz="7000" spc="-265"/>
              <a:t> </a:t>
            </a:r>
            <a:r>
              <a:rPr dirty="0" sz="7000" spc="-10"/>
              <a:t>мысалдары</a:t>
            </a:r>
            <a:endParaRPr sz="7000"/>
          </a:p>
        </p:txBody>
      </p:sp>
      <p:sp>
        <p:nvSpPr>
          <p:cNvPr id="3" name="object 3" descr=""/>
          <p:cNvSpPr/>
          <p:nvPr/>
        </p:nvSpPr>
        <p:spPr>
          <a:xfrm>
            <a:off x="7829245" y="1875624"/>
            <a:ext cx="4559935" cy="2400300"/>
          </a:xfrm>
          <a:custGeom>
            <a:avLst/>
            <a:gdLst/>
            <a:ahLst/>
            <a:cxnLst/>
            <a:rect l="l" t="t" r="r" b="b"/>
            <a:pathLst>
              <a:path w="4559934" h="2400300">
                <a:moveTo>
                  <a:pt x="2616974" y="12700"/>
                </a:moveTo>
                <a:lnTo>
                  <a:pt x="1942668" y="12700"/>
                </a:lnTo>
                <a:lnTo>
                  <a:pt x="1994230" y="0"/>
                </a:lnTo>
                <a:lnTo>
                  <a:pt x="2565285" y="0"/>
                </a:lnTo>
                <a:lnTo>
                  <a:pt x="2616974" y="12700"/>
                </a:lnTo>
                <a:close/>
              </a:path>
              <a:path w="4559934" h="2400300">
                <a:moveTo>
                  <a:pt x="2770873" y="25400"/>
                </a:moveTo>
                <a:lnTo>
                  <a:pt x="1788591" y="25400"/>
                </a:lnTo>
                <a:lnTo>
                  <a:pt x="1839836" y="12700"/>
                </a:lnTo>
                <a:lnTo>
                  <a:pt x="2719730" y="12700"/>
                </a:lnTo>
                <a:lnTo>
                  <a:pt x="2770873" y="25400"/>
                </a:lnTo>
                <a:close/>
              </a:path>
              <a:path w="4559934" h="2400300">
                <a:moveTo>
                  <a:pt x="2872498" y="38100"/>
                </a:moveTo>
                <a:lnTo>
                  <a:pt x="1687004" y="38100"/>
                </a:lnTo>
                <a:lnTo>
                  <a:pt x="1737702" y="25400"/>
                </a:lnTo>
                <a:lnTo>
                  <a:pt x="2821863" y="25400"/>
                </a:lnTo>
                <a:lnTo>
                  <a:pt x="2872498" y="38100"/>
                </a:lnTo>
                <a:close/>
              </a:path>
              <a:path w="4559934" h="2400300">
                <a:moveTo>
                  <a:pt x="297624" y="660400"/>
                </a:moveTo>
                <a:lnTo>
                  <a:pt x="238251" y="660400"/>
                </a:lnTo>
                <a:lnTo>
                  <a:pt x="268224" y="622300"/>
                </a:lnTo>
                <a:lnTo>
                  <a:pt x="301066" y="596900"/>
                </a:lnTo>
                <a:lnTo>
                  <a:pt x="335191" y="571500"/>
                </a:lnTo>
                <a:lnTo>
                  <a:pt x="370624" y="533400"/>
                </a:lnTo>
                <a:lnTo>
                  <a:pt x="408889" y="508000"/>
                </a:lnTo>
                <a:lnTo>
                  <a:pt x="448335" y="482600"/>
                </a:lnTo>
                <a:lnTo>
                  <a:pt x="489623" y="444500"/>
                </a:lnTo>
                <a:lnTo>
                  <a:pt x="532828" y="419100"/>
                </a:lnTo>
                <a:lnTo>
                  <a:pt x="577799" y="393700"/>
                </a:lnTo>
                <a:lnTo>
                  <a:pt x="624027" y="368300"/>
                </a:lnTo>
                <a:lnTo>
                  <a:pt x="673074" y="342900"/>
                </a:lnTo>
                <a:lnTo>
                  <a:pt x="713593" y="317287"/>
                </a:lnTo>
                <a:lnTo>
                  <a:pt x="713941" y="317287"/>
                </a:lnTo>
                <a:lnTo>
                  <a:pt x="754202" y="304800"/>
                </a:lnTo>
                <a:lnTo>
                  <a:pt x="796172" y="279184"/>
                </a:lnTo>
                <a:lnTo>
                  <a:pt x="796530" y="279184"/>
                </a:lnTo>
                <a:lnTo>
                  <a:pt x="838032" y="266608"/>
                </a:lnTo>
                <a:lnTo>
                  <a:pt x="837886" y="266608"/>
                </a:lnTo>
                <a:lnTo>
                  <a:pt x="880948" y="241300"/>
                </a:lnTo>
                <a:lnTo>
                  <a:pt x="968673" y="215817"/>
                </a:lnTo>
                <a:lnTo>
                  <a:pt x="968532" y="215817"/>
                </a:lnTo>
                <a:lnTo>
                  <a:pt x="1013170" y="190419"/>
                </a:lnTo>
                <a:lnTo>
                  <a:pt x="1013316" y="190419"/>
                </a:lnTo>
                <a:lnTo>
                  <a:pt x="1150585" y="152337"/>
                </a:lnTo>
                <a:lnTo>
                  <a:pt x="1486903" y="63500"/>
                </a:lnTo>
                <a:lnTo>
                  <a:pt x="1536446" y="63500"/>
                </a:lnTo>
                <a:lnTo>
                  <a:pt x="1636522" y="38100"/>
                </a:lnTo>
                <a:lnTo>
                  <a:pt x="2048535" y="38100"/>
                </a:lnTo>
                <a:lnTo>
                  <a:pt x="1996973" y="50800"/>
                </a:lnTo>
                <a:lnTo>
                  <a:pt x="1895144" y="50800"/>
                </a:lnTo>
                <a:lnTo>
                  <a:pt x="1849196" y="62229"/>
                </a:lnTo>
                <a:lnTo>
                  <a:pt x="1748282" y="62229"/>
                </a:lnTo>
                <a:lnTo>
                  <a:pt x="1642935" y="88900"/>
                </a:lnTo>
                <a:lnTo>
                  <a:pt x="1593519" y="88900"/>
                </a:lnTo>
                <a:lnTo>
                  <a:pt x="1494917" y="114300"/>
                </a:lnTo>
                <a:lnTo>
                  <a:pt x="1446415" y="114300"/>
                </a:lnTo>
                <a:lnTo>
                  <a:pt x="1417121" y="121970"/>
                </a:lnTo>
                <a:lnTo>
                  <a:pt x="1415695" y="122321"/>
                </a:lnTo>
                <a:lnTo>
                  <a:pt x="1342637" y="141663"/>
                </a:lnTo>
                <a:lnTo>
                  <a:pt x="1342236" y="141663"/>
                </a:lnTo>
                <a:lnTo>
                  <a:pt x="1251570" y="166116"/>
                </a:lnTo>
                <a:lnTo>
                  <a:pt x="1250966" y="166116"/>
                </a:lnTo>
                <a:lnTo>
                  <a:pt x="1027577" y="228413"/>
                </a:lnTo>
                <a:lnTo>
                  <a:pt x="982930" y="254000"/>
                </a:lnTo>
                <a:lnTo>
                  <a:pt x="983259" y="254000"/>
                </a:lnTo>
                <a:lnTo>
                  <a:pt x="897183" y="279184"/>
                </a:lnTo>
                <a:lnTo>
                  <a:pt x="854279" y="304800"/>
                </a:lnTo>
                <a:lnTo>
                  <a:pt x="854583" y="304800"/>
                </a:lnTo>
                <a:lnTo>
                  <a:pt x="813373" y="317287"/>
                </a:lnTo>
                <a:lnTo>
                  <a:pt x="771336" y="343158"/>
                </a:lnTo>
                <a:lnTo>
                  <a:pt x="732305" y="355397"/>
                </a:lnTo>
                <a:lnTo>
                  <a:pt x="692099" y="381000"/>
                </a:lnTo>
                <a:lnTo>
                  <a:pt x="692467" y="381000"/>
                </a:lnTo>
                <a:lnTo>
                  <a:pt x="644347" y="406400"/>
                </a:lnTo>
                <a:lnTo>
                  <a:pt x="644880" y="406400"/>
                </a:lnTo>
                <a:lnTo>
                  <a:pt x="598652" y="431800"/>
                </a:lnTo>
                <a:lnTo>
                  <a:pt x="599058" y="431800"/>
                </a:lnTo>
                <a:lnTo>
                  <a:pt x="554481" y="457200"/>
                </a:lnTo>
                <a:lnTo>
                  <a:pt x="555015" y="457200"/>
                </a:lnTo>
                <a:lnTo>
                  <a:pt x="512343" y="482600"/>
                </a:lnTo>
                <a:lnTo>
                  <a:pt x="512851" y="482600"/>
                </a:lnTo>
                <a:lnTo>
                  <a:pt x="472084" y="508000"/>
                </a:lnTo>
                <a:lnTo>
                  <a:pt x="472554" y="508000"/>
                </a:lnTo>
                <a:lnTo>
                  <a:pt x="433565" y="546100"/>
                </a:lnTo>
                <a:lnTo>
                  <a:pt x="434085" y="546100"/>
                </a:lnTo>
                <a:lnTo>
                  <a:pt x="396875" y="571500"/>
                </a:lnTo>
                <a:lnTo>
                  <a:pt x="397408" y="571500"/>
                </a:lnTo>
                <a:lnTo>
                  <a:pt x="361975" y="596900"/>
                </a:lnTo>
                <a:lnTo>
                  <a:pt x="362445" y="596900"/>
                </a:lnTo>
                <a:lnTo>
                  <a:pt x="328790" y="622300"/>
                </a:lnTo>
                <a:lnTo>
                  <a:pt x="329374" y="622300"/>
                </a:lnTo>
                <a:lnTo>
                  <a:pt x="297624" y="660400"/>
                </a:lnTo>
                <a:close/>
              </a:path>
              <a:path w="4559934" h="2400300">
                <a:moveTo>
                  <a:pt x="2816517" y="63500"/>
                </a:moveTo>
                <a:lnTo>
                  <a:pt x="2715691" y="63500"/>
                </a:lnTo>
                <a:lnTo>
                  <a:pt x="2664637" y="50800"/>
                </a:lnTo>
                <a:lnTo>
                  <a:pt x="2562809" y="50800"/>
                </a:lnTo>
                <a:lnTo>
                  <a:pt x="2511374" y="38100"/>
                </a:lnTo>
                <a:lnTo>
                  <a:pt x="2922930" y="38100"/>
                </a:lnTo>
                <a:lnTo>
                  <a:pt x="3020508" y="62864"/>
                </a:lnTo>
                <a:lnTo>
                  <a:pt x="2814008" y="62864"/>
                </a:lnTo>
                <a:lnTo>
                  <a:pt x="2816517" y="63500"/>
                </a:lnTo>
                <a:close/>
              </a:path>
              <a:path w="4559934" h="2400300">
                <a:moveTo>
                  <a:pt x="1844090" y="63500"/>
                </a:moveTo>
                <a:lnTo>
                  <a:pt x="1743265" y="63500"/>
                </a:lnTo>
                <a:lnTo>
                  <a:pt x="1748282" y="62229"/>
                </a:lnTo>
                <a:lnTo>
                  <a:pt x="1849196" y="62229"/>
                </a:lnTo>
                <a:lnTo>
                  <a:pt x="1844090" y="63500"/>
                </a:lnTo>
                <a:close/>
              </a:path>
              <a:path w="4559934" h="2400300">
                <a:moveTo>
                  <a:pt x="3121657" y="76133"/>
                </a:moveTo>
                <a:lnTo>
                  <a:pt x="2866686" y="76133"/>
                </a:lnTo>
                <a:lnTo>
                  <a:pt x="2814008" y="62864"/>
                </a:lnTo>
                <a:lnTo>
                  <a:pt x="3020508" y="62864"/>
                </a:lnTo>
                <a:lnTo>
                  <a:pt x="3022993" y="63500"/>
                </a:lnTo>
                <a:lnTo>
                  <a:pt x="3072714" y="63500"/>
                </a:lnTo>
                <a:lnTo>
                  <a:pt x="3121657" y="76133"/>
                </a:lnTo>
                <a:close/>
              </a:path>
              <a:path w="4559934" h="2400300">
                <a:moveTo>
                  <a:pt x="1693361" y="76133"/>
                </a:moveTo>
                <a:lnTo>
                  <a:pt x="1693086" y="76133"/>
                </a:lnTo>
                <a:lnTo>
                  <a:pt x="1743240" y="63500"/>
                </a:lnTo>
                <a:lnTo>
                  <a:pt x="1693361" y="76133"/>
                </a:lnTo>
                <a:close/>
              </a:path>
              <a:path w="4559934" h="2400300">
                <a:moveTo>
                  <a:pt x="3161506" y="126928"/>
                </a:moveTo>
                <a:lnTo>
                  <a:pt x="3113366" y="114300"/>
                </a:lnTo>
                <a:lnTo>
                  <a:pt x="3064992" y="114300"/>
                </a:lnTo>
                <a:lnTo>
                  <a:pt x="3015281" y="101520"/>
                </a:lnTo>
                <a:lnTo>
                  <a:pt x="3015597" y="101520"/>
                </a:lnTo>
                <a:lnTo>
                  <a:pt x="2966377" y="88900"/>
                </a:lnTo>
                <a:lnTo>
                  <a:pt x="2916847" y="88900"/>
                </a:lnTo>
                <a:lnTo>
                  <a:pt x="2816517" y="63500"/>
                </a:lnTo>
                <a:lnTo>
                  <a:pt x="2866686" y="76133"/>
                </a:lnTo>
                <a:lnTo>
                  <a:pt x="3121659" y="76133"/>
                </a:lnTo>
                <a:lnTo>
                  <a:pt x="3296258" y="121970"/>
                </a:lnTo>
                <a:lnTo>
                  <a:pt x="3142746" y="121970"/>
                </a:lnTo>
                <a:lnTo>
                  <a:pt x="3161506" y="126928"/>
                </a:lnTo>
                <a:close/>
              </a:path>
              <a:path w="4559934" h="2400300">
                <a:moveTo>
                  <a:pt x="1544500" y="101520"/>
                </a:moveTo>
                <a:lnTo>
                  <a:pt x="1544177" y="101520"/>
                </a:lnTo>
                <a:lnTo>
                  <a:pt x="1586898" y="90593"/>
                </a:lnTo>
                <a:lnTo>
                  <a:pt x="1544500" y="101520"/>
                </a:lnTo>
                <a:close/>
              </a:path>
              <a:path w="4559934" h="2400300">
                <a:moveTo>
                  <a:pt x="3314888" y="126928"/>
                </a:moveTo>
                <a:lnTo>
                  <a:pt x="3161734" y="126928"/>
                </a:lnTo>
                <a:lnTo>
                  <a:pt x="3142746" y="121970"/>
                </a:lnTo>
                <a:lnTo>
                  <a:pt x="3296258" y="121970"/>
                </a:lnTo>
                <a:lnTo>
                  <a:pt x="3314888" y="126928"/>
                </a:lnTo>
                <a:close/>
              </a:path>
              <a:path w="4559934" h="2400300">
                <a:moveTo>
                  <a:pt x="1398337" y="126928"/>
                </a:moveTo>
                <a:lnTo>
                  <a:pt x="1398052" y="126928"/>
                </a:lnTo>
                <a:lnTo>
                  <a:pt x="1415696" y="122321"/>
                </a:lnTo>
                <a:lnTo>
                  <a:pt x="1398337" y="126928"/>
                </a:lnTo>
                <a:close/>
              </a:path>
              <a:path w="4559934" h="2400300">
                <a:moveTo>
                  <a:pt x="3361962" y="139612"/>
                </a:moveTo>
                <a:lnTo>
                  <a:pt x="3209643" y="139612"/>
                </a:lnTo>
                <a:lnTo>
                  <a:pt x="3144071" y="122321"/>
                </a:lnTo>
                <a:lnTo>
                  <a:pt x="3161734" y="126928"/>
                </a:lnTo>
                <a:lnTo>
                  <a:pt x="3314892" y="126928"/>
                </a:lnTo>
                <a:lnTo>
                  <a:pt x="3361962" y="139612"/>
                </a:lnTo>
                <a:close/>
              </a:path>
              <a:path w="4559934" h="2400300">
                <a:moveTo>
                  <a:pt x="1369189" y="134621"/>
                </a:moveTo>
                <a:lnTo>
                  <a:pt x="1372969" y="133569"/>
                </a:lnTo>
                <a:lnTo>
                  <a:pt x="1398253" y="126928"/>
                </a:lnTo>
                <a:lnTo>
                  <a:pt x="1369189" y="134621"/>
                </a:lnTo>
                <a:close/>
              </a:path>
              <a:path w="4559934" h="2400300">
                <a:moveTo>
                  <a:pt x="3408879" y="152337"/>
                </a:moveTo>
                <a:lnTo>
                  <a:pt x="3257135" y="152337"/>
                </a:lnTo>
                <a:lnTo>
                  <a:pt x="3190619" y="134621"/>
                </a:lnTo>
                <a:lnTo>
                  <a:pt x="3209643" y="139612"/>
                </a:lnTo>
                <a:lnTo>
                  <a:pt x="3361964" y="139612"/>
                </a:lnTo>
                <a:lnTo>
                  <a:pt x="3408879" y="152337"/>
                </a:lnTo>
                <a:close/>
              </a:path>
              <a:path w="4559934" h="2400300">
                <a:moveTo>
                  <a:pt x="1302638" y="152337"/>
                </a:moveTo>
                <a:lnTo>
                  <a:pt x="1342236" y="141663"/>
                </a:lnTo>
                <a:lnTo>
                  <a:pt x="1326337" y="146050"/>
                </a:lnTo>
                <a:lnTo>
                  <a:pt x="1302638" y="152337"/>
                </a:lnTo>
                <a:close/>
              </a:path>
              <a:path w="4559934" h="2400300">
                <a:moveTo>
                  <a:pt x="1326300" y="146050"/>
                </a:moveTo>
                <a:lnTo>
                  <a:pt x="1342236" y="141663"/>
                </a:lnTo>
                <a:lnTo>
                  <a:pt x="1342637" y="141663"/>
                </a:lnTo>
                <a:lnTo>
                  <a:pt x="1326300" y="146050"/>
                </a:lnTo>
                <a:close/>
              </a:path>
              <a:path w="4559934" h="2400300">
                <a:moveTo>
                  <a:pt x="1302885" y="152337"/>
                </a:moveTo>
                <a:lnTo>
                  <a:pt x="1302638" y="152337"/>
                </a:lnTo>
                <a:lnTo>
                  <a:pt x="1322842" y="146977"/>
                </a:lnTo>
                <a:lnTo>
                  <a:pt x="1302885" y="152337"/>
                </a:lnTo>
                <a:close/>
              </a:path>
              <a:path w="4559934" h="2400300">
                <a:moveTo>
                  <a:pt x="3455149" y="165030"/>
                </a:moveTo>
                <a:lnTo>
                  <a:pt x="3304380" y="165030"/>
                </a:lnTo>
                <a:lnTo>
                  <a:pt x="3236982" y="146977"/>
                </a:lnTo>
                <a:lnTo>
                  <a:pt x="3257135" y="152337"/>
                </a:lnTo>
                <a:lnTo>
                  <a:pt x="3408882" y="152337"/>
                </a:lnTo>
                <a:lnTo>
                  <a:pt x="3455149" y="165030"/>
                </a:lnTo>
                <a:close/>
              </a:path>
              <a:path w="4559934" h="2400300">
                <a:moveTo>
                  <a:pt x="1255778" y="165030"/>
                </a:moveTo>
                <a:lnTo>
                  <a:pt x="1255540" y="165030"/>
                </a:lnTo>
                <a:lnTo>
                  <a:pt x="1268811" y="161472"/>
                </a:lnTo>
                <a:lnTo>
                  <a:pt x="1255778" y="165030"/>
                </a:lnTo>
                <a:close/>
              </a:path>
              <a:path w="4559934" h="2400300">
                <a:moveTo>
                  <a:pt x="3350611" y="177707"/>
                </a:moveTo>
                <a:lnTo>
                  <a:pt x="3291074" y="161472"/>
                </a:lnTo>
                <a:lnTo>
                  <a:pt x="3304380" y="165030"/>
                </a:lnTo>
                <a:lnTo>
                  <a:pt x="3455152" y="165030"/>
                </a:lnTo>
                <a:lnTo>
                  <a:pt x="3478724" y="171576"/>
                </a:lnTo>
                <a:lnTo>
                  <a:pt x="3328259" y="171576"/>
                </a:lnTo>
                <a:lnTo>
                  <a:pt x="3350611" y="177707"/>
                </a:lnTo>
                <a:close/>
              </a:path>
              <a:path w="4559934" h="2400300">
                <a:moveTo>
                  <a:pt x="1242528" y="168592"/>
                </a:moveTo>
                <a:lnTo>
                  <a:pt x="1250966" y="166116"/>
                </a:lnTo>
                <a:lnTo>
                  <a:pt x="1251570" y="166116"/>
                </a:lnTo>
                <a:lnTo>
                  <a:pt x="1242528" y="168592"/>
                </a:lnTo>
                <a:close/>
              </a:path>
              <a:path w="4559934" h="2400300">
                <a:moveTo>
                  <a:pt x="1208881" y="177707"/>
                </a:moveTo>
                <a:lnTo>
                  <a:pt x="1250046" y="166370"/>
                </a:lnTo>
                <a:lnTo>
                  <a:pt x="1242599" y="168592"/>
                </a:lnTo>
                <a:lnTo>
                  <a:pt x="1208881" y="177707"/>
                </a:lnTo>
                <a:close/>
              </a:path>
              <a:path w="4559934" h="2400300">
                <a:moveTo>
                  <a:pt x="1209238" y="177707"/>
                </a:moveTo>
                <a:lnTo>
                  <a:pt x="1208881" y="177707"/>
                </a:lnTo>
                <a:lnTo>
                  <a:pt x="1231561" y="171576"/>
                </a:lnTo>
                <a:lnTo>
                  <a:pt x="1209238" y="177707"/>
                </a:lnTo>
                <a:close/>
              </a:path>
              <a:path w="4559934" h="2400300">
                <a:moveTo>
                  <a:pt x="3546123" y="190419"/>
                </a:moveTo>
                <a:lnTo>
                  <a:pt x="3397068" y="190419"/>
                </a:lnTo>
                <a:lnTo>
                  <a:pt x="3328259" y="171576"/>
                </a:lnTo>
                <a:lnTo>
                  <a:pt x="3350882" y="177707"/>
                </a:lnTo>
                <a:lnTo>
                  <a:pt x="3500805" y="177707"/>
                </a:lnTo>
                <a:lnTo>
                  <a:pt x="3546123" y="190419"/>
                </a:lnTo>
                <a:close/>
              </a:path>
              <a:path w="4559934" h="2400300">
                <a:moveTo>
                  <a:pt x="3500801" y="177707"/>
                </a:moveTo>
                <a:lnTo>
                  <a:pt x="3350882" y="177707"/>
                </a:lnTo>
                <a:lnTo>
                  <a:pt x="3328259" y="171576"/>
                </a:lnTo>
                <a:lnTo>
                  <a:pt x="3478724" y="171576"/>
                </a:lnTo>
                <a:lnTo>
                  <a:pt x="3500801" y="177707"/>
                </a:lnTo>
                <a:close/>
              </a:path>
              <a:path w="4559934" h="2400300">
                <a:moveTo>
                  <a:pt x="1163013" y="190419"/>
                </a:moveTo>
                <a:lnTo>
                  <a:pt x="1162713" y="190419"/>
                </a:lnTo>
                <a:lnTo>
                  <a:pt x="1181436" y="185303"/>
                </a:lnTo>
                <a:lnTo>
                  <a:pt x="1163013" y="190419"/>
                </a:lnTo>
                <a:close/>
              </a:path>
              <a:path w="4559934" h="2400300">
                <a:moveTo>
                  <a:pt x="3568674" y="203131"/>
                </a:moveTo>
                <a:lnTo>
                  <a:pt x="3442773" y="203131"/>
                </a:lnTo>
                <a:lnTo>
                  <a:pt x="3429463" y="199454"/>
                </a:lnTo>
                <a:lnTo>
                  <a:pt x="3428086" y="199103"/>
                </a:lnTo>
                <a:lnTo>
                  <a:pt x="3387021" y="187706"/>
                </a:lnTo>
                <a:lnTo>
                  <a:pt x="3397068" y="190419"/>
                </a:lnTo>
                <a:lnTo>
                  <a:pt x="3546269" y="190419"/>
                </a:lnTo>
                <a:lnTo>
                  <a:pt x="3568674" y="203131"/>
                </a:lnTo>
                <a:close/>
              </a:path>
              <a:path w="4559934" h="2400300">
                <a:moveTo>
                  <a:pt x="1117260" y="203131"/>
                </a:moveTo>
                <a:lnTo>
                  <a:pt x="1117009" y="203131"/>
                </a:lnTo>
                <a:lnTo>
                  <a:pt x="1130315" y="199454"/>
                </a:lnTo>
                <a:lnTo>
                  <a:pt x="1117260" y="203131"/>
                </a:lnTo>
                <a:close/>
              </a:path>
              <a:path w="4559934" h="2400300">
                <a:moveTo>
                  <a:pt x="3591033" y="215817"/>
                </a:moveTo>
                <a:lnTo>
                  <a:pt x="3487925" y="215817"/>
                </a:lnTo>
                <a:lnTo>
                  <a:pt x="3429444" y="199454"/>
                </a:lnTo>
                <a:lnTo>
                  <a:pt x="3442773" y="203131"/>
                </a:lnTo>
                <a:lnTo>
                  <a:pt x="3568674" y="203131"/>
                </a:lnTo>
                <a:lnTo>
                  <a:pt x="3591033" y="215817"/>
                </a:lnTo>
                <a:close/>
              </a:path>
              <a:path w="4559934" h="2400300">
                <a:moveTo>
                  <a:pt x="1072170" y="215817"/>
                </a:moveTo>
                <a:lnTo>
                  <a:pt x="1071862" y="215817"/>
                </a:lnTo>
                <a:lnTo>
                  <a:pt x="1099970" y="207962"/>
                </a:lnTo>
                <a:lnTo>
                  <a:pt x="1072170" y="215817"/>
                </a:lnTo>
                <a:close/>
              </a:path>
              <a:path w="4559934" h="2400300">
                <a:moveTo>
                  <a:pt x="3721594" y="266608"/>
                </a:moveTo>
                <a:lnTo>
                  <a:pt x="3620148" y="266608"/>
                </a:lnTo>
                <a:lnTo>
                  <a:pt x="3576644" y="254000"/>
                </a:lnTo>
                <a:lnTo>
                  <a:pt x="3576993" y="254000"/>
                </a:lnTo>
                <a:lnTo>
                  <a:pt x="3532200" y="228413"/>
                </a:lnTo>
                <a:lnTo>
                  <a:pt x="3459803" y="207962"/>
                </a:lnTo>
                <a:lnTo>
                  <a:pt x="3487925" y="215817"/>
                </a:lnTo>
                <a:lnTo>
                  <a:pt x="3590890" y="215817"/>
                </a:lnTo>
                <a:lnTo>
                  <a:pt x="3679202" y="241300"/>
                </a:lnTo>
                <a:lnTo>
                  <a:pt x="3721594" y="266608"/>
                </a:lnTo>
                <a:close/>
              </a:path>
              <a:path w="4559934" h="2400300">
                <a:moveTo>
                  <a:pt x="940074" y="266608"/>
                </a:moveTo>
                <a:lnTo>
                  <a:pt x="939766" y="266608"/>
                </a:lnTo>
                <a:lnTo>
                  <a:pt x="963105" y="259841"/>
                </a:lnTo>
                <a:lnTo>
                  <a:pt x="940074" y="266608"/>
                </a:lnTo>
                <a:close/>
              </a:path>
              <a:path w="4559934" h="2400300">
                <a:moveTo>
                  <a:pt x="4321530" y="660400"/>
                </a:moveTo>
                <a:lnTo>
                  <a:pt x="4262158" y="660400"/>
                </a:lnTo>
                <a:lnTo>
                  <a:pt x="4230408" y="622300"/>
                </a:lnTo>
                <a:lnTo>
                  <a:pt x="4230954" y="622300"/>
                </a:lnTo>
                <a:lnTo>
                  <a:pt x="4197426" y="596900"/>
                </a:lnTo>
                <a:lnTo>
                  <a:pt x="4197934" y="596900"/>
                </a:lnTo>
                <a:lnTo>
                  <a:pt x="4162501" y="571500"/>
                </a:lnTo>
                <a:lnTo>
                  <a:pt x="4163021" y="571500"/>
                </a:lnTo>
                <a:lnTo>
                  <a:pt x="4125810" y="546100"/>
                </a:lnTo>
                <a:lnTo>
                  <a:pt x="4126356" y="546100"/>
                </a:lnTo>
                <a:lnTo>
                  <a:pt x="4087241" y="508000"/>
                </a:lnTo>
                <a:lnTo>
                  <a:pt x="4087685" y="508000"/>
                </a:lnTo>
                <a:lnTo>
                  <a:pt x="4046918" y="482600"/>
                </a:lnTo>
                <a:lnTo>
                  <a:pt x="4047439" y="482600"/>
                </a:lnTo>
                <a:lnTo>
                  <a:pt x="4004767" y="457200"/>
                </a:lnTo>
                <a:lnTo>
                  <a:pt x="4005275" y="457200"/>
                </a:lnTo>
                <a:lnTo>
                  <a:pt x="3960825" y="431800"/>
                </a:lnTo>
                <a:lnTo>
                  <a:pt x="3961269" y="431800"/>
                </a:lnTo>
                <a:lnTo>
                  <a:pt x="3914914" y="406400"/>
                </a:lnTo>
                <a:lnTo>
                  <a:pt x="3915409" y="406400"/>
                </a:lnTo>
                <a:lnTo>
                  <a:pt x="3867404" y="381000"/>
                </a:lnTo>
                <a:lnTo>
                  <a:pt x="3867810" y="381000"/>
                </a:lnTo>
                <a:lnTo>
                  <a:pt x="3827614" y="355397"/>
                </a:lnTo>
                <a:lnTo>
                  <a:pt x="3788448" y="343158"/>
                </a:lnTo>
                <a:lnTo>
                  <a:pt x="3746409" y="317287"/>
                </a:lnTo>
                <a:lnTo>
                  <a:pt x="3705199" y="304800"/>
                </a:lnTo>
                <a:lnTo>
                  <a:pt x="3705491" y="304800"/>
                </a:lnTo>
                <a:lnTo>
                  <a:pt x="3662570" y="279184"/>
                </a:lnTo>
                <a:lnTo>
                  <a:pt x="3596805" y="259841"/>
                </a:lnTo>
                <a:lnTo>
                  <a:pt x="3620148" y="266608"/>
                </a:lnTo>
                <a:lnTo>
                  <a:pt x="3721440" y="266608"/>
                </a:lnTo>
                <a:lnTo>
                  <a:pt x="3763583" y="279184"/>
                </a:lnTo>
                <a:lnTo>
                  <a:pt x="3763952" y="279184"/>
                </a:lnTo>
                <a:lnTo>
                  <a:pt x="3805974" y="304800"/>
                </a:lnTo>
                <a:lnTo>
                  <a:pt x="3846259" y="317287"/>
                </a:lnTo>
                <a:lnTo>
                  <a:pt x="3846607" y="317287"/>
                </a:lnTo>
                <a:lnTo>
                  <a:pt x="3887228" y="342900"/>
                </a:lnTo>
                <a:lnTo>
                  <a:pt x="3982529" y="393700"/>
                </a:lnTo>
                <a:lnTo>
                  <a:pt x="4027487" y="419100"/>
                </a:lnTo>
                <a:lnTo>
                  <a:pt x="4070667" y="444500"/>
                </a:lnTo>
                <a:lnTo>
                  <a:pt x="4111879" y="482600"/>
                </a:lnTo>
                <a:lnTo>
                  <a:pt x="4151541" y="508000"/>
                </a:lnTo>
                <a:lnTo>
                  <a:pt x="4189272" y="533400"/>
                </a:lnTo>
                <a:lnTo>
                  <a:pt x="4225213" y="571500"/>
                </a:lnTo>
                <a:lnTo>
                  <a:pt x="4258741" y="596900"/>
                </a:lnTo>
                <a:lnTo>
                  <a:pt x="4291558" y="622300"/>
                </a:lnTo>
                <a:lnTo>
                  <a:pt x="4321530" y="660400"/>
                </a:lnTo>
                <a:close/>
              </a:path>
              <a:path w="4559934" h="2400300">
                <a:moveTo>
                  <a:pt x="49529" y="1092200"/>
                </a:moveTo>
                <a:lnTo>
                  <a:pt x="8597" y="1092200"/>
                </a:lnTo>
                <a:lnTo>
                  <a:pt x="23075" y="1028700"/>
                </a:lnTo>
                <a:lnTo>
                  <a:pt x="23647" y="1016000"/>
                </a:lnTo>
                <a:lnTo>
                  <a:pt x="45491" y="952500"/>
                </a:lnTo>
                <a:lnTo>
                  <a:pt x="46240" y="952500"/>
                </a:lnTo>
                <a:lnTo>
                  <a:pt x="75310" y="889000"/>
                </a:lnTo>
                <a:lnTo>
                  <a:pt x="76187" y="889000"/>
                </a:lnTo>
                <a:lnTo>
                  <a:pt x="112509" y="825500"/>
                </a:lnTo>
                <a:lnTo>
                  <a:pt x="113207" y="812800"/>
                </a:lnTo>
                <a:lnTo>
                  <a:pt x="134035" y="787400"/>
                </a:lnTo>
                <a:lnTo>
                  <a:pt x="134569" y="787400"/>
                </a:lnTo>
                <a:lnTo>
                  <a:pt x="157289" y="749300"/>
                </a:lnTo>
                <a:lnTo>
                  <a:pt x="182829" y="723900"/>
                </a:lnTo>
                <a:lnTo>
                  <a:pt x="209118" y="685800"/>
                </a:lnTo>
                <a:lnTo>
                  <a:pt x="237693" y="660400"/>
                </a:lnTo>
                <a:lnTo>
                  <a:pt x="298145" y="660400"/>
                </a:lnTo>
                <a:lnTo>
                  <a:pt x="268173" y="685800"/>
                </a:lnTo>
                <a:lnTo>
                  <a:pt x="268731" y="685800"/>
                </a:lnTo>
                <a:lnTo>
                  <a:pt x="240665" y="711200"/>
                </a:lnTo>
                <a:lnTo>
                  <a:pt x="241173" y="711200"/>
                </a:lnTo>
                <a:lnTo>
                  <a:pt x="214883" y="749300"/>
                </a:lnTo>
                <a:lnTo>
                  <a:pt x="215379" y="749300"/>
                </a:lnTo>
                <a:lnTo>
                  <a:pt x="190868" y="774700"/>
                </a:lnTo>
                <a:lnTo>
                  <a:pt x="191389" y="774700"/>
                </a:lnTo>
                <a:lnTo>
                  <a:pt x="168668" y="812800"/>
                </a:lnTo>
                <a:lnTo>
                  <a:pt x="169189" y="812800"/>
                </a:lnTo>
                <a:lnTo>
                  <a:pt x="148361" y="838200"/>
                </a:lnTo>
                <a:lnTo>
                  <a:pt x="149059" y="838200"/>
                </a:lnTo>
                <a:lnTo>
                  <a:pt x="112737" y="901700"/>
                </a:lnTo>
                <a:lnTo>
                  <a:pt x="113614" y="901700"/>
                </a:lnTo>
                <a:lnTo>
                  <a:pt x="84531" y="965200"/>
                </a:lnTo>
                <a:lnTo>
                  <a:pt x="85267" y="965200"/>
                </a:lnTo>
                <a:lnTo>
                  <a:pt x="63423" y="1028700"/>
                </a:lnTo>
                <a:lnTo>
                  <a:pt x="64007" y="1028700"/>
                </a:lnTo>
                <a:lnTo>
                  <a:pt x="49529" y="1092200"/>
                </a:lnTo>
                <a:close/>
              </a:path>
              <a:path w="4559934" h="2400300">
                <a:moveTo>
                  <a:pt x="4402086" y="749300"/>
                </a:moveTo>
                <a:lnTo>
                  <a:pt x="4345051" y="749300"/>
                </a:lnTo>
                <a:lnTo>
                  <a:pt x="4318647" y="711200"/>
                </a:lnTo>
                <a:lnTo>
                  <a:pt x="4319117" y="711200"/>
                </a:lnTo>
                <a:lnTo>
                  <a:pt x="4291050" y="685800"/>
                </a:lnTo>
                <a:lnTo>
                  <a:pt x="4291609" y="685800"/>
                </a:lnTo>
                <a:lnTo>
                  <a:pt x="4261637" y="660400"/>
                </a:lnTo>
                <a:lnTo>
                  <a:pt x="4322089" y="660400"/>
                </a:lnTo>
                <a:lnTo>
                  <a:pt x="4350626" y="685800"/>
                </a:lnTo>
                <a:lnTo>
                  <a:pt x="4377042" y="723900"/>
                </a:lnTo>
                <a:lnTo>
                  <a:pt x="4377575" y="723900"/>
                </a:lnTo>
                <a:lnTo>
                  <a:pt x="4402086" y="749300"/>
                </a:lnTo>
                <a:close/>
              </a:path>
              <a:path w="4559934" h="2400300">
                <a:moveTo>
                  <a:pt x="4551184" y="1092200"/>
                </a:moveTo>
                <a:lnTo>
                  <a:pt x="4510252" y="1092200"/>
                </a:lnTo>
                <a:lnTo>
                  <a:pt x="4495774" y="1028700"/>
                </a:lnTo>
                <a:lnTo>
                  <a:pt x="4496346" y="1028700"/>
                </a:lnTo>
                <a:lnTo>
                  <a:pt x="4474502" y="965200"/>
                </a:lnTo>
                <a:lnTo>
                  <a:pt x="4475238" y="965200"/>
                </a:lnTo>
                <a:lnTo>
                  <a:pt x="4446282" y="901700"/>
                </a:lnTo>
                <a:lnTo>
                  <a:pt x="4447171" y="901700"/>
                </a:lnTo>
                <a:lnTo>
                  <a:pt x="4410849" y="838200"/>
                </a:lnTo>
                <a:lnTo>
                  <a:pt x="4411573" y="838200"/>
                </a:lnTo>
                <a:lnTo>
                  <a:pt x="4390618" y="812800"/>
                </a:lnTo>
                <a:lnTo>
                  <a:pt x="4391075" y="812800"/>
                </a:lnTo>
                <a:lnTo>
                  <a:pt x="4368482" y="774700"/>
                </a:lnTo>
                <a:lnTo>
                  <a:pt x="4369028" y="774700"/>
                </a:lnTo>
                <a:lnTo>
                  <a:pt x="4344517" y="749300"/>
                </a:lnTo>
                <a:lnTo>
                  <a:pt x="4402645" y="749300"/>
                </a:lnTo>
                <a:lnTo>
                  <a:pt x="4425251" y="787400"/>
                </a:lnTo>
                <a:lnTo>
                  <a:pt x="4425708" y="787400"/>
                </a:lnTo>
                <a:lnTo>
                  <a:pt x="4446663" y="812800"/>
                </a:lnTo>
                <a:lnTo>
                  <a:pt x="4447387" y="825500"/>
                </a:lnTo>
                <a:lnTo>
                  <a:pt x="4483709" y="889000"/>
                </a:lnTo>
                <a:lnTo>
                  <a:pt x="4484598" y="889000"/>
                </a:lnTo>
                <a:lnTo>
                  <a:pt x="4513554" y="952500"/>
                </a:lnTo>
                <a:lnTo>
                  <a:pt x="4514278" y="952500"/>
                </a:lnTo>
                <a:lnTo>
                  <a:pt x="4536122" y="1016000"/>
                </a:lnTo>
                <a:lnTo>
                  <a:pt x="4536706" y="1028700"/>
                </a:lnTo>
                <a:lnTo>
                  <a:pt x="4551184" y="1092200"/>
                </a:lnTo>
                <a:close/>
              </a:path>
              <a:path w="4559934" h="2400300">
                <a:moveTo>
                  <a:pt x="49885" y="1295400"/>
                </a:moveTo>
                <a:lnTo>
                  <a:pt x="8242" y="1295400"/>
                </a:lnTo>
                <a:lnTo>
                  <a:pt x="889" y="1231900"/>
                </a:lnTo>
                <a:lnTo>
                  <a:pt x="0" y="1193800"/>
                </a:lnTo>
                <a:lnTo>
                  <a:pt x="1003" y="1155700"/>
                </a:lnTo>
                <a:lnTo>
                  <a:pt x="8242" y="1092200"/>
                </a:lnTo>
                <a:lnTo>
                  <a:pt x="49885" y="1092200"/>
                </a:lnTo>
                <a:lnTo>
                  <a:pt x="43853" y="1155700"/>
                </a:lnTo>
                <a:lnTo>
                  <a:pt x="42760" y="1155700"/>
                </a:lnTo>
                <a:lnTo>
                  <a:pt x="41871" y="1193800"/>
                </a:lnTo>
                <a:lnTo>
                  <a:pt x="42646" y="1231900"/>
                </a:lnTo>
                <a:lnTo>
                  <a:pt x="49885" y="1295400"/>
                </a:lnTo>
                <a:close/>
              </a:path>
              <a:path w="4559934" h="2400300">
                <a:moveTo>
                  <a:pt x="4517135" y="1168400"/>
                </a:moveTo>
                <a:lnTo>
                  <a:pt x="4509897" y="1092200"/>
                </a:lnTo>
                <a:lnTo>
                  <a:pt x="4551540" y="1092200"/>
                </a:lnTo>
                <a:lnTo>
                  <a:pt x="4558893" y="1155700"/>
                </a:lnTo>
                <a:lnTo>
                  <a:pt x="4517021" y="1155700"/>
                </a:lnTo>
                <a:lnTo>
                  <a:pt x="4517135" y="1168400"/>
                </a:lnTo>
                <a:close/>
              </a:path>
              <a:path w="4559934" h="2400300">
                <a:moveTo>
                  <a:pt x="42646" y="1168400"/>
                </a:moveTo>
                <a:lnTo>
                  <a:pt x="42760" y="1155700"/>
                </a:lnTo>
                <a:lnTo>
                  <a:pt x="43853" y="1155700"/>
                </a:lnTo>
                <a:lnTo>
                  <a:pt x="42646" y="1168400"/>
                </a:lnTo>
                <a:close/>
              </a:path>
              <a:path w="4559934" h="2400300">
                <a:moveTo>
                  <a:pt x="4551540" y="1295400"/>
                </a:moveTo>
                <a:lnTo>
                  <a:pt x="4509897" y="1295400"/>
                </a:lnTo>
                <a:lnTo>
                  <a:pt x="4517021" y="1231900"/>
                </a:lnTo>
                <a:lnTo>
                  <a:pt x="4517910" y="1193800"/>
                </a:lnTo>
                <a:lnTo>
                  <a:pt x="4517021" y="1155700"/>
                </a:lnTo>
                <a:lnTo>
                  <a:pt x="4558893" y="1155700"/>
                </a:lnTo>
                <a:lnTo>
                  <a:pt x="4559782" y="1193800"/>
                </a:lnTo>
                <a:lnTo>
                  <a:pt x="4558779" y="1231900"/>
                </a:lnTo>
                <a:lnTo>
                  <a:pt x="4551540" y="1295400"/>
                </a:lnTo>
                <a:close/>
              </a:path>
              <a:path w="4559934" h="2400300">
                <a:moveTo>
                  <a:pt x="169189" y="1574800"/>
                </a:moveTo>
                <a:lnTo>
                  <a:pt x="112509" y="1574800"/>
                </a:lnTo>
                <a:lnTo>
                  <a:pt x="76187" y="1498600"/>
                </a:lnTo>
                <a:lnTo>
                  <a:pt x="75310" y="1498600"/>
                </a:lnTo>
                <a:lnTo>
                  <a:pt x="46240" y="1435100"/>
                </a:lnTo>
                <a:lnTo>
                  <a:pt x="45491" y="1435100"/>
                </a:lnTo>
                <a:lnTo>
                  <a:pt x="23647" y="1371600"/>
                </a:lnTo>
                <a:lnTo>
                  <a:pt x="23075" y="1371600"/>
                </a:lnTo>
                <a:lnTo>
                  <a:pt x="8597" y="1295400"/>
                </a:lnTo>
                <a:lnTo>
                  <a:pt x="49529" y="1295400"/>
                </a:lnTo>
                <a:lnTo>
                  <a:pt x="64007" y="1358900"/>
                </a:lnTo>
                <a:lnTo>
                  <a:pt x="63423" y="1358900"/>
                </a:lnTo>
                <a:lnTo>
                  <a:pt x="85267" y="1422400"/>
                </a:lnTo>
                <a:lnTo>
                  <a:pt x="84531" y="1422400"/>
                </a:lnTo>
                <a:lnTo>
                  <a:pt x="113614" y="1485900"/>
                </a:lnTo>
                <a:lnTo>
                  <a:pt x="112737" y="1485900"/>
                </a:lnTo>
                <a:lnTo>
                  <a:pt x="149059" y="1549400"/>
                </a:lnTo>
                <a:lnTo>
                  <a:pt x="148361" y="1549400"/>
                </a:lnTo>
                <a:lnTo>
                  <a:pt x="169189" y="1574800"/>
                </a:lnTo>
                <a:close/>
              </a:path>
              <a:path w="4559934" h="2400300">
                <a:moveTo>
                  <a:pt x="4447387" y="1574800"/>
                </a:moveTo>
                <a:lnTo>
                  <a:pt x="4390618" y="1574800"/>
                </a:lnTo>
                <a:lnTo>
                  <a:pt x="4411573" y="1549400"/>
                </a:lnTo>
                <a:lnTo>
                  <a:pt x="4410849" y="1549400"/>
                </a:lnTo>
                <a:lnTo>
                  <a:pt x="4447171" y="1485900"/>
                </a:lnTo>
                <a:lnTo>
                  <a:pt x="4446282" y="1485900"/>
                </a:lnTo>
                <a:lnTo>
                  <a:pt x="4475238" y="1422400"/>
                </a:lnTo>
                <a:lnTo>
                  <a:pt x="4474502" y="1422400"/>
                </a:lnTo>
                <a:lnTo>
                  <a:pt x="4496346" y="1358900"/>
                </a:lnTo>
                <a:lnTo>
                  <a:pt x="4495774" y="1358900"/>
                </a:lnTo>
                <a:lnTo>
                  <a:pt x="4510252" y="1295400"/>
                </a:lnTo>
                <a:lnTo>
                  <a:pt x="4551184" y="1295400"/>
                </a:lnTo>
                <a:lnTo>
                  <a:pt x="4536706" y="1371600"/>
                </a:lnTo>
                <a:lnTo>
                  <a:pt x="4536122" y="1371600"/>
                </a:lnTo>
                <a:lnTo>
                  <a:pt x="4514278" y="1435100"/>
                </a:lnTo>
                <a:lnTo>
                  <a:pt x="4513554" y="1435100"/>
                </a:lnTo>
                <a:lnTo>
                  <a:pt x="4484598" y="1498600"/>
                </a:lnTo>
                <a:lnTo>
                  <a:pt x="4483709" y="1498600"/>
                </a:lnTo>
                <a:lnTo>
                  <a:pt x="4447387" y="1574800"/>
                </a:lnTo>
                <a:close/>
              </a:path>
              <a:path w="4559934" h="2400300">
                <a:moveTo>
                  <a:pt x="215379" y="1638300"/>
                </a:moveTo>
                <a:lnTo>
                  <a:pt x="157289" y="1638300"/>
                </a:lnTo>
                <a:lnTo>
                  <a:pt x="134035" y="1600200"/>
                </a:lnTo>
                <a:lnTo>
                  <a:pt x="113207" y="1574800"/>
                </a:lnTo>
                <a:lnTo>
                  <a:pt x="168668" y="1574800"/>
                </a:lnTo>
                <a:lnTo>
                  <a:pt x="191389" y="1612900"/>
                </a:lnTo>
                <a:lnTo>
                  <a:pt x="190868" y="1612900"/>
                </a:lnTo>
                <a:lnTo>
                  <a:pt x="215379" y="1638300"/>
                </a:lnTo>
                <a:close/>
              </a:path>
              <a:path w="4559934" h="2400300">
                <a:moveTo>
                  <a:pt x="4402645" y="1638300"/>
                </a:moveTo>
                <a:lnTo>
                  <a:pt x="4344517" y="1638300"/>
                </a:lnTo>
                <a:lnTo>
                  <a:pt x="4369028" y="1612900"/>
                </a:lnTo>
                <a:lnTo>
                  <a:pt x="4368482" y="1612900"/>
                </a:lnTo>
                <a:lnTo>
                  <a:pt x="4391088" y="1574800"/>
                </a:lnTo>
                <a:lnTo>
                  <a:pt x="4446663" y="1574800"/>
                </a:lnTo>
                <a:lnTo>
                  <a:pt x="4425708" y="1600200"/>
                </a:lnTo>
                <a:lnTo>
                  <a:pt x="4425251" y="1600200"/>
                </a:lnTo>
                <a:lnTo>
                  <a:pt x="4402645" y="1638300"/>
                </a:lnTo>
                <a:close/>
              </a:path>
              <a:path w="4559934" h="2400300">
                <a:moveTo>
                  <a:pt x="963147" y="2127758"/>
                </a:moveTo>
                <a:lnTo>
                  <a:pt x="939124" y="2120807"/>
                </a:lnTo>
                <a:lnTo>
                  <a:pt x="837726" y="2120807"/>
                </a:lnTo>
                <a:lnTo>
                  <a:pt x="795820" y="2108200"/>
                </a:lnTo>
                <a:lnTo>
                  <a:pt x="753511" y="2082612"/>
                </a:lnTo>
                <a:lnTo>
                  <a:pt x="753217" y="2082612"/>
                </a:lnTo>
                <a:lnTo>
                  <a:pt x="712952" y="2070100"/>
                </a:lnTo>
                <a:lnTo>
                  <a:pt x="672267" y="2044497"/>
                </a:lnTo>
                <a:lnTo>
                  <a:pt x="624065" y="2019300"/>
                </a:lnTo>
                <a:lnTo>
                  <a:pt x="577405" y="1993900"/>
                </a:lnTo>
                <a:lnTo>
                  <a:pt x="532828" y="1968500"/>
                </a:lnTo>
                <a:lnTo>
                  <a:pt x="489102" y="1943100"/>
                </a:lnTo>
                <a:lnTo>
                  <a:pt x="448335" y="1905000"/>
                </a:lnTo>
                <a:lnTo>
                  <a:pt x="408368" y="1879600"/>
                </a:lnTo>
                <a:lnTo>
                  <a:pt x="371157" y="1854200"/>
                </a:lnTo>
                <a:lnTo>
                  <a:pt x="335191" y="1828800"/>
                </a:lnTo>
                <a:lnTo>
                  <a:pt x="300520" y="1790700"/>
                </a:lnTo>
                <a:lnTo>
                  <a:pt x="268770" y="1765300"/>
                </a:lnTo>
                <a:lnTo>
                  <a:pt x="237693" y="1727200"/>
                </a:lnTo>
                <a:lnTo>
                  <a:pt x="209626" y="1701800"/>
                </a:lnTo>
                <a:lnTo>
                  <a:pt x="182829" y="1663700"/>
                </a:lnTo>
                <a:lnTo>
                  <a:pt x="157822" y="1638300"/>
                </a:lnTo>
                <a:lnTo>
                  <a:pt x="214883" y="1638300"/>
                </a:lnTo>
                <a:lnTo>
                  <a:pt x="241173" y="1676400"/>
                </a:lnTo>
                <a:lnTo>
                  <a:pt x="240665" y="1676400"/>
                </a:lnTo>
                <a:lnTo>
                  <a:pt x="268731" y="1701800"/>
                </a:lnTo>
                <a:lnTo>
                  <a:pt x="268173" y="1701800"/>
                </a:lnTo>
                <a:lnTo>
                  <a:pt x="298145" y="1727200"/>
                </a:lnTo>
                <a:lnTo>
                  <a:pt x="297586" y="1727200"/>
                </a:lnTo>
                <a:lnTo>
                  <a:pt x="329336" y="1765300"/>
                </a:lnTo>
                <a:lnTo>
                  <a:pt x="328828" y="1765300"/>
                </a:lnTo>
                <a:lnTo>
                  <a:pt x="362483" y="1790700"/>
                </a:lnTo>
                <a:lnTo>
                  <a:pt x="361975" y="1790700"/>
                </a:lnTo>
                <a:lnTo>
                  <a:pt x="397408" y="1816100"/>
                </a:lnTo>
                <a:lnTo>
                  <a:pt x="396875" y="1816100"/>
                </a:lnTo>
                <a:lnTo>
                  <a:pt x="434085" y="1854200"/>
                </a:lnTo>
                <a:lnTo>
                  <a:pt x="433565" y="1854200"/>
                </a:lnTo>
                <a:lnTo>
                  <a:pt x="472554" y="1879600"/>
                </a:lnTo>
                <a:lnTo>
                  <a:pt x="472084" y="1879600"/>
                </a:lnTo>
                <a:lnTo>
                  <a:pt x="512851" y="1905000"/>
                </a:lnTo>
                <a:lnTo>
                  <a:pt x="512343" y="1905000"/>
                </a:lnTo>
                <a:lnTo>
                  <a:pt x="555015" y="1930400"/>
                </a:lnTo>
                <a:lnTo>
                  <a:pt x="554481" y="1930400"/>
                </a:lnTo>
                <a:lnTo>
                  <a:pt x="599058" y="1955800"/>
                </a:lnTo>
                <a:lnTo>
                  <a:pt x="598614" y="1955800"/>
                </a:lnTo>
                <a:lnTo>
                  <a:pt x="644842" y="1981200"/>
                </a:lnTo>
                <a:lnTo>
                  <a:pt x="644385" y="1981200"/>
                </a:lnTo>
                <a:lnTo>
                  <a:pt x="692505" y="2006600"/>
                </a:lnTo>
                <a:lnTo>
                  <a:pt x="692099" y="2006600"/>
                </a:lnTo>
                <a:lnTo>
                  <a:pt x="731977" y="2032000"/>
                </a:lnTo>
                <a:lnTo>
                  <a:pt x="731608" y="2032000"/>
                </a:lnTo>
                <a:lnTo>
                  <a:pt x="771474" y="2044497"/>
                </a:lnTo>
                <a:lnTo>
                  <a:pt x="813065" y="2070100"/>
                </a:lnTo>
                <a:lnTo>
                  <a:pt x="812673" y="2070100"/>
                </a:lnTo>
                <a:lnTo>
                  <a:pt x="853964" y="2082612"/>
                </a:lnTo>
                <a:lnTo>
                  <a:pt x="896821" y="2108200"/>
                </a:lnTo>
                <a:lnTo>
                  <a:pt x="896454" y="2108200"/>
                </a:lnTo>
                <a:lnTo>
                  <a:pt x="963147" y="2127758"/>
                </a:lnTo>
                <a:close/>
              </a:path>
              <a:path w="4559934" h="2400300">
                <a:moveTo>
                  <a:pt x="3509363" y="2207581"/>
                </a:moveTo>
                <a:lnTo>
                  <a:pt x="3359765" y="2207581"/>
                </a:lnTo>
                <a:lnTo>
                  <a:pt x="3420057" y="2190749"/>
                </a:lnTo>
                <a:lnTo>
                  <a:pt x="3429748" y="2188127"/>
                </a:lnTo>
                <a:lnTo>
                  <a:pt x="3532860" y="2159000"/>
                </a:lnTo>
                <a:lnTo>
                  <a:pt x="3532543" y="2159000"/>
                </a:lnTo>
                <a:lnTo>
                  <a:pt x="3577343" y="2133399"/>
                </a:lnTo>
                <a:lnTo>
                  <a:pt x="3663302" y="2108200"/>
                </a:lnTo>
                <a:lnTo>
                  <a:pt x="3662946" y="2108200"/>
                </a:lnTo>
                <a:lnTo>
                  <a:pt x="3705818" y="2082612"/>
                </a:lnTo>
                <a:lnTo>
                  <a:pt x="3747109" y="2070100"/>
                </a:lnTo>
                <a:lnTo>
                  <a:pt x="3746703" y="2070100"/>
                </a:lnTo>
                <a:lnTo>
                  <a:pt x="3788322" y="2044497"/>
                </a:lnTo>
                <a:lnTo>
                  <a:pt x="3828313" y="2032000"/>
                </a:lnTo>
                <a:lnTo>
                  <a:pt x="3827932" y="2032000"/>
                </a:lnTo>
                <a:lnTo>
                  <a:pt x="3867810" y="2006600"/>
                </a:lnTo>
                <a:lnTo>
                  <a:pt x="3867378" y="2006600"/>
                </a:lnTo>
                <a:lnTo>
                  <a:pt x="3915371" y="1981200"/>
                </a:lnTo>
                <a:lnTo>
                  <a:pt x="3914952" y="1981200"/>
                </a:lnTo>
                <a:lnTo>
                  <a:pt x="3961307" y="1955800"/>
                </a:lnTo>
                <a:lnTo>
                  <a:pt x="3960825" y="1955800"/>
                </a:lnTo>
                <a:lnTo>
                  <a:pt x="4005275" y="1930400"/>
                </a:lnTo>
                <a:lnTo>
                  <a:pt x="4004767" y="1930400"/>
                </a:lnTo>
                <a:lnTo>
                  <a:pt x="4047439" y="1905000"/>
                </a:lnTo>
                <a:lnTo>
                  <a:pt x="4046918" y="1905000"/>
                </a:lnTo>
                <a:lnTo>
                  <a:pt x="4087685" y="1879600"/>
                </a:lnTo>
                <a:lnTo>
                  <a:pt x="4087241" y="1879600"/>
                </a:lnTo>
                <a:lnTo>
                  <a:pt x="4126356" y="1854200"/>
                </a:lnTo>
                <a:lnTo>
                  <a:pt x="4125810" y="1854200"/>
                </a:lnTo>
                <a:lnTo>
                  <a:pt x="4163021" y="1816100"/>
                </a:lnTo>
                <a:lnTo>
                  <a:pt x="4162501" y="1816100"/>
                </a:lnTo>
                <a:lnTo>
                  <a:pt x="4197934" y="1790700"/>
                </a:lnTo>
                <a:lnTo>
                  <a:pt x="4197400" y="1790700"/>
                </a:lnTo>
                <a:lnTo>
                  <a:pt x="4230928" y="1765300"/>
                </a:lnTo>
                <a:lnTo>
                  <a:pt x="4230433" y="1765300"/>
                </a:lnTo>
                <a:lnTo>
                  <a:pt x="4262183" y="1727200"/>
                </a:lnTo>
                <a:lnTo>
                  <a:pt x="4261637" y="1727200"/>
                </a:lnTo>
                <a:lnTo>
                  <a:pt x="4291609" y="1701800"/>
                </a:lnTo>
                <a:lnTo>
                  <a:pt x="4291050" y="1701800"/>
                </a:lnTo>
                <a:lnTo>
                  <a:pt x="4319117" y="1676400"/>
                </a:lnTo>
                <a:lnTo>
                  <a:pt x="4318647" y="1676400"/>
                </a:lnTo>
                <a:lnTo>
                  <a:pt x="4345051" y="1638300"/>
                </a:lnTo>
                <a:lnTo>
                  <a:pt x="4402086" y="1638300"/>
                </a:lnTo>
                <a:lnTo>
                  <a:pt x="4377575" y="1663700"/>
                </a:lnTo>
                <a:lnTo>
                  <a:pt x="4377042" y="1663700"/>
                </a:lnTo>
                <a:lnTo>
                  <a:pt x="4350156" y="1701800"/>
                </a:lnTo>
                <a:lnTo>
                  <a:pt x="4322089" y="1727200"/>
                </a:lnTo>
                <a:lnTo>
                  <a:pt x="4291558" y="1765300"/>
                </a:lnTo>
                <a:lnTo>
                  <a:pt x="4258767" y="1790700"/>
                </a:lnTo>
                <a:lnTo>
                  <a:pt x="4225239" y="1816100"/>
                </a:lnTo>
                <a:lnTo>
                  <a:pt x="4188752" y="1854200"/>
                </a:lnTo>
                <a:lnTo>
                  <a:pt x="4151541" y="1879600"/>
                </a:lnTo>
                <a:lnTo>
                  <a:pt x="4111434" y="1905000"/>
                </a:lnTo>
                <a:lnTo>
                  <a:pt x="4070159" y="1943100"/>
                </a:lnTo>
                <a:lnTo>
                  <a:pt x="4026979" y="1968500"/>
                </a:lnTo>
                <a:lnTo>
                  <a:pt x="3982046" y="1993900"/>
                </a:lnTo>
                <a:lnTo>
                  <a:pt x="3935272" y="2019300"/>
                </a:lnTo>
                <a:lnTo>
                  <a:pt x="3887209" y="2044497"/>
                </a:lnTo>
                <a:lnTo>
                  <a:pt x="3846563" y="2070100"/>
                </a:lnTo>
                <a:lnTo>
                  <a:pt x="3806235" y="2082612"/>
                </a:lnTo>
                <a:lnTo>
                  <a:pt x="3805939" y="2082612"/>
                </a:lnTo>
                <a:lnTo>
                  <a:pt x="3763949" y="2108200"/>
                </a:lnTo>
                <a:lnTo>
                  <a:pt x="3722346" y="2120807"/>
                </a:lnTo>
                <a:lnTo>
                  <a:pt x="3722197" y="2120807"/>
                </a:lnTo>
                <a:lnTo>
                  <a:pt x="3678847" y="2146300"/>
                </a:lnTo>
                <a:lnTo>
                  <a:pt x="3591470" y="2171616"/>
                </a:lnTo>
                <a:lnTo>
                  <a:pt x="3591324" y="2171616"/>
                </a:lnTo>
                <a:lnTo>
                  <a:pt x="3546894" y="2197005"/>
                </a:lnTo>
                <a:lnTo>
                  <a:pt x="3547065" y="2197005"/>
                </a:lnTo>
                <a:lnTo>
                  <a:pt x="3509363" y="2207581"/>
                </a:lnTo>
                <a:close/>
              </a:path>
              <a:path w="4559934" h="2400300">
                <a:moveTo>
                  <a:pt x="1099978" y="2179637"/>
                </a:moveTo>
                <a:lnTo>
                  <a:pt x="1071265" y="2171616"/>
                </a:lnTo>
                <a:lnTo>
                  <a:pt x="968101" y="2171616"/>
                </a:lnTo>
                <a:lnTo>
                  <a:pt x="880579" y="2146300"/>
                </a:lnTo>
                <a:lnTo>
                  <a:pt x="837879" y="2120807"/>
                </a:lnTo>
                <a:lnTo>
                  <a:pt x="939124" y="2120807"/>
                </a:lnTo>
                <a:lnTo>
                  <a:pt x="982571" y="2133399"/>
                </a:lnTo>
                <a:lnTo>
                  <a:pt x="1027250" y="2159000"/>
                </a:lnTo>
                <a:lnTo>
                  <a:pt x="1026922" y="2159000"/>
                </a:lnTo>
                <a:lnTo>
                  <a:pt x="1099978" y="2179637"/>
                </a:lnTo>
                <a:close/>
              </a:path>
              <a:path w="4559934" h="2400300">
                <a:moveTo>
                  <a:pt x="3596805" y="2127758"/>
                </a:moveTo>
                <a:lnTo>
                  <a:pt x="3620437" y="2120807"/>
                </a:lnTo>
                <a:lnTo>
                  <a:pt x="3620778" y="2120807"/>
                </a:lnTo>
                <a:lnTo>
                  <a:pt x="3596805" y="2127758"/>
                </a:lnTo>
                <a:close/>
              </a:path>
              <a:path w="4559934" h="2400300">
                <a:moveTo>
                  <a:pt x="1183667" y="2202919"/>
                </a:moveTo>
                <a:lnTo>
                  <a:pt x="1162021" y="2197005"/>
                </a:lnTo>
                <a:lnTo>
                  <a:pt x="1013203" y="2197005"/>
                </a:lnTo>
                <a:lnTo>
                  <a:pt x="968240" y="2171616"/>
                </a:lnTo>
                <a:lnTo>
                  <a:pt x="1071265" y="2171616"/>
                </a:lnTo>
                <a:lnTo>
                  <a:pt x="1116716" y="2184330"/>
                </a:lnTo>
                <a:lnTo>
                  <a:pt x="1116511" y="2184330"/>
                </a:lnTo>
                <a:lnTo>
                  <a:pt x="1183667" y="2202919"/>
                </a:lnTo>
                <a:close/>
              </a:path>
              <a:path w="4559934" h="2400300">
                <a:moveTo>
                  <a:pt x="3459803" y="2179637"/>
                </a:moveTo>
                <a:lnTo>
                  <a:pt x="3488196" y="2171616"/>
                </a:lnTo>
                <a:lnTo>
                  <a:pt x="3488512" y="2171616"/>
                </a:lnTo>
                <a:lnTo>
                  <a:pt x="3459803" y="2179637"/>
                </a:lnTo>
                <a:close/>
              </a:path>
              <a:path w="4559934" h="2400300">
                <a:moveTo>
                  <a:pt x="1130261" y="2188127"/>
                </a:moveTo>
                <a:lnTo>
                  <a:pt x="1116511" y="2184330"/>
                </a:lnTo>
                <a:lnTo>
                  <a:pt x="1116716" y="2184330"/>
                </a:lnTo>
                <a:lnTo>
                  <a:pt x="1130261" y="2188127"/>
                </a:lnTo>
                <a:close/>
              </a:path>
              <a:path w="4559934" h="2400300">
                <a:moveTo>
                  <a:pt x="3429526" y="2188127"/>
                </a:moveTo>
                <a:lnTo>
                  <a:pt x="3443001" y="2184330"/>
                </a:lnTo>
                <a:lnTo>
                  <a:pt x="3443270" y="2184330"/>
                </a:lnTo>
                <a:lnTo>
                  <a:pt x="3429526" y="2188127"/>
                </a:lnTo>
                <a:close/>
              </a:path>
              <a:path w="4559934" h="2400300">
                <a:moveTo>
                  <a:pt x="1354935" y="2249170"/>
                </a:moveTo>
                <a:lnTo>
                  <a:pt x="1349758" y="2247836"/>
                </a:lnTo>
                <a:lnTo>
                  <a:pt x="1196959" y="2247836"/>
                </a:lnTo>
                <a:lnTo>
                  <a:pt x="1013034" y="2197005"/>
                </a:lnTo>
                <a:lnTo>
                  <a:pt x="1162021" y="2197005"/>
                </a:lnTo>
                <a:lnTo>
                  <a:pt x="1208546" y="2209732"/>
                </a:lnTo>
                <a:lnTo>
                  <a:pt x="1208331" y="2209732"/>
                </a:lnTo>
                <a:lnTo>
                  <a:pt x="1255203" y="2222416"/>
                </a:lnTo>
                <a:lnTo>
                  <a:pt x="1254969" y="2222416"/>
                </a:lnTo>
                <a:lnTo>
                  <a:pt x="1302326" y="2235123"/>
                </a:lnTo>
                <a:lnTo>
                  <a:pt x="1302059" y="2235123"/>
                </a:lnTo>
                <a:lnTo>
                  <a:pt x="1354935" y="2249170"/>
                </a:lnTo>
                <a:close/>
              </a:path>
              <a:path w="4559934" h="2400300">
                <a:moveTo>
                  <a:pt x="3376112" y="2202919"/>
                </a:moveTo>
                <a:lnTo>
                  <a:pt x="3397388" y="2197005"/>
                </a:lnTo>
                <a:lnTo>
                  <a:pt x="3397754" y="2197005"/>
                </a:lnTo>
                <a:lnTo>
                  <a:pt x="3376112" y="2202919"/>
                </a:lnTo>
                <a:close/>
              </a:path>
              <a:path w="4559934" h="2400300">
                <a:moveTo>
                  <a:pt x="3359765" y="2207581"/>
                </a:moveTo>
                <a:lnTo>
                  <a:pt x="3363787" y="2206307"/>
                </a:lnTo>
                <a:lnTo>
                  <a:pt x="3365670" y="2205773"/>
                </a:lnTo>
                <a:lnTo>
                  <a:pt x="3397754" y="2197005"/>
                </a:lnTo>
                <a:lnTo>
                  <a:pt x="3359765" y="2207581"/>
                </a:lnTo>
                <a:close/>
              </a:path>
              <a:path w="4559934" h="2400300">
                <a:moveTo>
                  <a:pt x="3073019" y="2324100"/>
                </a:moveTo>
                <a:lnTo>
                  <a:pt x="2816529" y="2324100"/>
                </a:lnTo>
                <a:lnTo>
                  <a:pt x="2866948" y="2311400"/>
                </a:lnTo>
                <a:lnTo>
                  <a:pt x="2916580" y="2311400"/>
                </a:lnTo>
                <a:lnTo>
                  <a:pt x="3065098" y="2273300"/>
                </a:lnTo>
                <a:lnTo>
                  <a:pt x="3113366" y="2273300"/>
                </a:lnTo>
                <a:lnTo>
                  <a:pt x="3138259" y="2266892"/>
                </a:lnTo>
                <a:lnTo>
                  <a:pt x="3336909" y="2213716"/>
                </a:lnTo>
                <a:lnTo>
                  <a:pt x="3336721" y="2213716"/>
                </a:lnTo>
                <a:lnTo>
                  <a:pt x="3363787" y="2206307"/>
                </a:lnTo>
                <a:lnTo>
                  <a:pt x="3359765" y="2207581"/>
                </a:lnTo>
                <a:lnTo>
                  <a:pt x="3509363" y="2207581"/>
                </a:lnTo>
                <a:lnTo>
                  <a:pt x="3171382" y="2298629"/>
                </a:lnTo>
                <a:lnTo>
                  <a:pt x="3073019" y="2324100"/>
                </a:lnTo>
                <a:close/>
              </a:path>
              <a:path w="4559934" h="2400300">
                <a:moveTo>
                  <a:pt x="1223074" y="2213716"/>
                </a:moveTo>
                <a:lnTo>
                  <a:pt x="1208331" y="2209732"/>
                </a:lnTo>
                <a:lnTo>
                  <a:pt x="1208546" y="2209732"/>
                </a:lnTo>
                <a:lnTo>
                  <a:pt x="1223074" y="2213716"/>
                </a:lnTo>
                <a:close/>
              </a:path>
              <a:path w="4559934" h="2400300">
                <a:moveTo>
                  <a:pt x="3321494" y="2217843"/>
                </a:moveTo>
                <a:lnTo>
                  <a:pt x="3334034" y="2214444"/>
                </a:lnTo>
                <a:lnTo>
                  <a:pt x="3326741" y="2216467"/>
                </a:lnTo>
                <a:lnTo>
                  <a:pt x="3321494" y="2217843"/>
                </a:lnTo>
                <a:close/>
              </a:path>
              <a:path w="4559934" h="2400300">
                <a:moveTo>
                  <a:pt x="1276601" y="2228216"/>
                </a:moveTo>
                <a:lnTo>
                  <a:pt x="1254969" y="2222416"/>
                </a:lnTo>
                <a:lnTo>
                  <a:pt x="1255203" y="2222416"/>
                </a:lnTo>
                <a:lnTo>
                  <a:pt x="1276601" y="2228216"/>
                </a:lnTo>
                <a:close/>
              </a:path>
              <a:path w="4559934" h="2400300">
                <a:moveTo>
                  <a:pt x="3283262" y="2228216"/>
                </a:moveTo>
                <a:lnTo>
                  <a:pt x="3304619" y="2222416"/>
                </a:lnTo>
                <a:lnTo>
                  <a:pt x="3304947" y="2222416"/>
                </a:lnTo>
                <a:lnTo>
                  <a:pt x="3283262" y="2228216"/>
                </a:lnTo>
                <a:close/>
              </a:path>
              <a:path w="4559934" h="2400300">
                <a:moveTo>
                  <a:pt x="1320574" y="2240035"/>
                </a:moveTo>
                <a:lnTo>
                  <a:pt x="1302059" y="2235123"/>
                </a:lnTo>
                <a:lnTo>
                  <a:pt x="1302326" y="2235123"/>
                </a:lnTo>
                <a:lnTo>
                  <a:pt x="1320574" y="2240035"/>
                </a:lnTo>
                <a:close/>
              </a:path>
              <a:path w="4559934" h="2400300">
                <a:moveTo>
                  <a:pt x="1743240" y="2324100"/>
                </a:moveTo>
                <a:lnTo>
                  <a:pt x="1487233" y="2324100"/>
                </a:lnTo>
                <a:lnTo>
                  <a:pt x="1197222" y="2247836"/>
                </a:lnTo>
                <a:lnTo>
                  <a:pt x="1349758" y="2247836"/>
                </a:lnTo>
                <a:lnTo>
                  <a:pt x="1370096" y="2253204"/>
                </a:lnTo>
                <a:lnTo>
                  <a:pt x="1370223" y="2253204"/>
                </a:lnTo>
                <a:lnTo>
                  <a:pt x="1397787" y="2260515"/>
                </a:lnTo>
                <a:lnTo>
                  <a:pt x="1397450" y="2260515"/>
                </a:lnTo>
                <a:lnTo>
                  <a:pt x="1420032" y="2266411"/>
                </a:lnTo>
                <a:lnTo>
                  <a:pt x="1421960" y="2266892"/>
                </a:lnTo>
                <a:lnTo>
                  <a:pt x="1446415" y="2273300"/>
                </a:lnTo>
                <a:lnTo>
                  <a:pt x="1494866" y="2273300"/>
                </a:lnTo>
                <a:lnTo>
                  <a:pt x="1543927" y="2285944"/>
                </a:lnTo>
                <a:lnTo>
                  <a:pt x="1543697" y="2285944"/>
                </a:lnTo>
                <a:lnTo>
                  <a:pt x="1593242" y="2298629"/>
                </a:lnTo>
                <a:lnTo>
                  <a:pt x="1593015" y="2298629"/>
                </a:lnTo>
                <a:lnTo>
                  <a:pt x="1621990" y="2306002"/>
                </a:lnTo>
                <a:lnTo>
                  <a:pt x="1622123" y="2306002"/>
                </a:lnTo>
                <a:lnTo>
                  <a:pt x="1648193" y="2312669"/>
                </a:lnTo>
                <a:lnTo>
                  <a:pt x="1697862" y="2312669"/>
                </a:lnTo>
                <a:lnTo>
                  <a:pt x="1743240" y="2324100"/>
                </a:lnTo>
                <a:close/>
              </a:path>
              <a:path w="4559934" h="2400300">
                <a:moveTo>
                  <a:pt x="3189767" y="2253204"/>
                </a:moveTo>
                <a:lnTo>
                  <a:pt x="3209908" y="2247836"/>
                </a:lnTo>
                <a:lnTo>
                  <a:pt x="3210160" y="2247836"/>
                </a:lnTo>
                <a:lnTo>
                  <a:pt x="3189767" y="2253204"/>
                </a:lnTo>
                <a:close/>
              </a:path>
              <a:path w="4559934" h="2400300">
                <a:moveTo>
                  <a:pt x="1370223" y="2253204"/>
                </a:moveTo>
                <a:lnTo>
                  <a:pt x="1370096" y="2253204"/>
                </a:lnTo>
                <a:lnTo>
                  <a:pt x="1354935" y="2249170"/>
                </a:lnTo>
                <a:lnTo>
                  <a:pt x="1370223" y="2253204"/>
                </a:lnTo>
                <a:close/>
              </a:path>
              <a:path w="4559934" h="2400300">
                <a:moveTo>
                  <a:pt x="1420032" y="2266411"/>
                </a:moveTo>
                <a:lnTo>
                  <a:pt x="1397450" y="2260515"/>
                </a:lnTo>
                <a:lnTo>
                  <a:pt x="1397787" y="2260515"/>
                </a:lnTo>
                <a:lnTo>
                  <a:pt x="1420032" y="2266411"/>
                </a:lnTo>
                <a:close/>
              </a:path>
              <a:path w="4559934" h="2400300">
                <a:moveTo>
                  <a:pt x="3130060" y="2268941"/>
                </a:moveTo>
                <a:lnTo>
                  <a:pt x="3161986" y="2260515"/>
                </a:lnTo>
                <a:lnTo>
                  <a:pt x="3162331" y="2260515"/>
                </a:lnTo>
                <a:lnTo>
                  <a:pt x="3130060" y="2268941"/>
                </a:lnTo>
                <a:close/>
              </a:path>
              <a:path w="4559934" h="2400300">
                <a:moveTo>
                  <a:pt x="3016068" y="2285944"/>
                </a:moveTo>
                <a:lnTo>
                  <a:pt x="3015855" y="2285944"/>
                </a:lnTo>
                <a:lnTo>
                  <a:pt x="3065043" y="2273300"/>
                </a:lnTo>
                <a:lnTo>
                  <a:pt x="3016068" y="2285944"/>
                </a:lnTo>
                <a:close/>
              </a:path>
              <a:path w="4559934" h="2400300">
                <a:moveTo>
                  <a:pt x="1573707" y="2293620"/>
                </a:moveTo>
                <a:lnTo>
                  <a:pt x="1543697" y="2285944"/>
                </a:lnTo>
                <a:lnTo>
                  <a:pt x="1543927" y="2285944"/>
                </a:lnTo>
                <a:lnTo>
                  <a:pt x="1573707" y="2293620"/>
                </a:lnTo>
                <a:close/>
              </a:path>
              <a:path w="4559934" h="2400300">
                <a:moveTo>
                  <a:pt x="1621991" y="2306002"/>
                </a:moveTo>
                <a:lnTo>
                  <a:pt x="1593015" y="2298629"/>
                </a:lnTo>
                <a:lnTo>
                  <a:pt x="1593242" y="2298629"/>
                </a:lnTo>
                <a:lnTo>
                  <a:pt x="1621991" y="2306002"/>
                </a:lnTo>
                <a:close/>
              </a:path>
              <a:path w="4559934" h="2400300">
                <a:moveTo>
                  <a:pt x="1622123" y="2306002"/>
                </a:moveTo>
                <a:lnTo>
                  <a:pt x="1621991" y="2306002"/>
                </a:lnTo>
                <a:lnTo>
                  <a:pt x="1593242" y="2298629"/>
                </a:lnTo>
                <a:lnTo>
                  <a:pt x="1622123" y="2306002"/>
                </a:lnTo>
                <a:close/>
              </a:path>
              <a:path w="4559934" h="2400300">
                <a:moveTo>
                  <a:pt x="2937846" y="2306002"/>
                </a:moveTo>
                <a:lnTo>
                  <a:pt x="2966600" y="2298629"/>
                </a:lnTo>
                <a:lnTo>
                  <a:pt x="2966890" y="2298629"/>
                </a:lnTo>
                <a:lnTo>
                  <a:pt x="2937846" y="2306002"/>
                </a:lnTo>
                <a:close/>
              </a:path>
              <a:path w="4559934" h="2400300">
                <a:moveTo>
                  <a:pt x="1697862" y="2312669"/>
                </a:moveTo>
                <a:lnTo>
                  <a:pt x="1648193" y="2312669"/>
                </a:lnTo>
                <a:lnTo>
                  <a:pt x="1643227" y="2311400"/>
                </a:lnTo>
                <a:lnTo>
                  <a:pt x="1692821" y="2311400"/>
                </a:lnTo>
                <a:lnTo>
                  <a:pt x="1697862" y="2312669"/>
                </a:lnTo>
                <a:close/>
              </a:path>
              <a:path w="4559934" h="2400300">
                <a:moveTo>
                  <a:pt x="1997227" y="2349500"/>
                </a:moveTo>
                <a:lnTo>
                  <a:pt x="1636788" y="2349500"/>
                </a:lnTo>
                <a:lnTo>
                  <a:pt x="1536738" y="2324100"/>
                </a:lnTo>
                <a:lnTo>
                  <a:pt x="1793430" y="2324100"/>
                </a:lnTo>
                <a:lnTo>
                  <a:pt x="1844357" y="2336800"/>
                </a:lnTo>
                <a:lnTo>
                  <a:pt x="1945919" y="2336800"/>
                </a:lnTo>
                <a:lnTo>
                  <a:pt x="1997227" y="2349500"/>
                </a:lnTo>
                <a:close/>
              </a:path>
              <a:path w="4559934" h="2400300">
                <a:moveTo>
                  <a:pt x="2923197" y="2349500"/>
                </a:moveTo>
                <a:lnTo>
                  <a:pt x="2562542" y="2349500"/>
                </a:lnTo>
                <a:lnTo>
                  <a:pt x="2613977" y="2336800"/>
                </a:lnTo>
                <a:lnTo>
                  <a:pt x="2715425" y="2336800"/>
                </a:lnTo>
                <a:lnTo>
                  <a:pt x="2766352" y="2324100"/>
                </a:lnTo>
                <a:lnTo>
                  <a:pt x="3023260" y="2324100"/>
                </a:lnTo>
                <a:lnTo>
                  <a:pt x="2923197" y="2349500"/>
                </a:lnTo>
                <a:close/>
              </a:path>
              <a:path w="4559934" h="2400300">
                <a:moveTo>
                  <a:pt x="2822079" y="2362200"/>
                </a:moveTo>
                <a:lnTo>
                  <a:pt x="1737969" y="2362200"/>
                </a:lnTo>
                <a:lnTo>
                  <a:pt x="1687283" y="2349500"/>
                </a:lnTo>
                <a:lnTo>
                  <a:pt x="2872816" y="2349500"/>
                </a:lnTo>
                <a:lnTo>
                  <a:pt x="2822079" y="2362200"/>
                </a:lnTo>
                <a:close/>
              </a:path>
              <a:path w="4559934" h="2400300">
                <a:moveTo>
                  <a:pt x="2719997" y="2374900"/>
                </a:moveTo>
                <a:lnTo>
                  <a:pt x="1840039" y="2374900"/>
                </a:lnTo>
                <a:lnTo>
                  <a:pt x="1788858" y="2362200"/>
                </a:lnTo>
                <a:lnTo>
                  <a:pt x="2771140" y="2362200"/>
                </a:lnTo>
                <a:lnTo>
                  <a:pt x="2719997" y="2374900"/>
                </a:lnTo>
                <a:close/>
              </a:path>
              <a:path w="4559934" h="2400300">
                <a:moveTo>
                  <a:pt x="2617241" y="2387600"/>
                </a:moveTo>
                <a:lnTo>
                  <a:pt x="1942922" y="2387600"/>
                </a:lnTo>
                <a:lnTo>
                  <a:pt x="1891360" y="2374900"/>
                </a:lnTo>
                <a:lnTo>
                  <a:pt x="2668676" y="2374900"/>
                </a:lnTo>
                <a:lnTo>
                  <a:pt x="2617241" y="2387600"/>
                </a:lnTo>
                <a:close/>
              </a:path>
              <a:path w="4559934" h="2400300">
                <a:moveTo>
                  <a:pt x="2358059" y="2400300"/>
                </a:moveTo>
                <a:lnTo>
                  <a:pt x="2201976" y="2400300"/>
                </a:lnTo>
                <a:lnTo>
                  <a:pt x="2150033" y="2387600"/>
                </a:lnTo>
                <a:lnTo>
                  <a:pt x="2409952" y="2387600"/>
                </a:lnTo>
                <a:lnTo>
                  <a:pt x="2358059" y="24003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258467" y="2573921"/>
            <a:ext cx="3567429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0">
                <a:latin typeface="Trebuchet MS"/>
                <a:cs typeface="Trebuchet MS"/>
              </a:rPr>
              <a:t>Трансформеры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496949" y="4041051"/>
            <a:ext cx="5691505" cy="2501900"/>
          </a:xfrm>
          <a:custGeom>
            <a:avLst/>
            <a:gdLst/>
            <a:ahLst/>
            <a:cxnLst/>
            <a:rect l="l" t="t" r="r" b="b"/>
            <a:pathLst>
              <a:path w="5691505" h="2501900">
                <a:moveTo>
                  <a:pt x="3289744" y="12700"/>
                </a:moveTo>
                <a:lnTo>
                  <a:pt x="2401328" y="12700"/>
                </a:lnTo>
                <a:lnTo>
                  <a:pt x="2453347" y="0"/>
                </a:lnTo>
                <a:lnTo>
                  <a:pt x="3237903" y="0"/>
                </a:lnTo>
                <a:lnTo>
                  <a:pt x="3289744" y="12700"/>
                </a:lnTo>
                <a:close/>
              </a:path>
              <a:path w="5691505" h="2501900">
                <a:moveTo>
                  <a:pt x="3444951" y="25400"/>
                </a:moveTo>
                <a:lnTo>
                  <a:pt x="2246299" y="25400"/>
                </a:lnTo>
                <a:lnTo>
                  <a:pt x="2297887" y="12700"/>
                </a:lnTo>
                <a:lnTo>
                  <a:pt x="3393363" y="12700"/>
                </a:lnTo>
                <a:lnTo>
                  <a:pt x="3444951" y="25400"/>
                </a:lnTo>
                <a:close/>
              </a:path>
              <a:path w="5691505" h="2501900">
                <a:moveTo>
                  <a:pt x="3547554" y="38100"/>
                </a:moveTo>
                <a:lnTo>
                  <a:pt x="2143696" y="38100"/>
                </a:lnTo>
                <a:lnTo>
                  <a:pt x="2194902" y="25400"/>
                </a:lnTo>
                <a:lnTo>
                  <a:pt x="3496297" y="25400"/>
                </a:lnTo>
                <a:lnTo>
                  <a:pt x="3547554" y="38100"/>
                </a:lnTo>
                <a:close/>
              </a:path>
              <a:path w="5691505" h="2501900">
                <a:moveTo>
                  <a:pt x="2301443" y="63500"/>
                </a:moveTo>
                <a:lnTo>
                  <a:pt x="1940737" y="63500"/>
                </a:lnTo>
                <a:lnTo>
                  <a:pt x="2041766" y="38100"/>
                </a:lnTo>
                <a:lnTo>
                  <a:pt x="2507792" y="38100"/>
                </a:lnTo>
                <a:lnTo>
                  <a:pt x="2455862" y="50800"/>
                </a:lnTo>
                <a:lnTo>
                  <a:pt x="2353005" y="50800"/>
                </a:lnTo>
                <a:lnTo>
                  <a:pt x="2301443" y="63500"/>
                </a:lnTo>
                <a:close/>
              </a:path>
              <a:path w="5691505" h="2501900">
                <a:moveTo>
                  <a:pt x="3750449" y="63500"/>
                </a:moveTo>
                <a:lnTo>
                  <a:pt x="3389960" y="63500"/>
                </a:lnTo>
                <a:lnTo>
                  <a:pt x="3338410" y="50800"/>
                </a:lnTo>
                <a:lnTo>
                  <a:pt x="3235553" y="50800"/>
                </a:lnTo>
                <a:lnTo>
                  <a:pt x="3183610" y="38100"/>
                </a:lnTo>
                <a:lnTo>
                  <a:pt x="3649535" y="38100"/>
                </a:lnTo>
                <a:lnTo>
                  <a:pt x="3750449" y="63500"/>
                </a:lnTo>
                <a:close/>
              </a:path>
              <a:path w="5691505" h="2501900">
                <a:moveTo>
                  <a:pt x="2148306" y="76200"/>
                </a:moveTo>
                <a:lnTo>
                  <a:pt x="1840826" y="76200"/>
                </a:lnTo>
                <a:lnTo>
                  <a:pt x="1890712" y="63500"/>
                </a:lnTo>
                <a:lnTo>
                  <a:pt x="2199360" y="63500"/>
                </a:lnTo>
                <a:lnTo>
                  <a:pt x="2148306" y="76200"/>
                </a:lnTo>
                <a:close/>
              </a:path>
              <a:path w="5691505" h="2501900">
                <a:moveTo>
                  <a:pt x="3850347" y="76200"/>
                </a:moveTo>
                <a:lnTo>
                  <a:pt x="3543096" y="76200"/>
                </a:lnTo>
                <a:lnTo>
                  <a:pt x="3492042" y="63500"/>
                </a:lnTo>
                <a:lnTo>
                  <a:pt x="3800576" y="63500"/>
                </a:lnTo>
                <a:lnTo>
                  <a:pt x="3850347" y="76200"/>
                </a:lnTo>
                <a:close/>
              </a:path>
              <a:path w="5691505" h="2501900">
                <a:moveTo>
                  <a:pt x="1061775" y="317377"/>
                </a:moveTo>
                <a:lnTo>
                  <a:pt x="921505" y="317377"/>
                </a:lnTo>
                <a:lnTo>
                  <a:pt x="1047563" y="279352"/>
                </a:lnTo>
                <a:lnTo>
                  <a:pt x="1089701" y="254580"/>
                </a:lnTo>
                <a:lnTo>
                  <a:pt x="1090848" y="253953"/>
                </a:lnTo>
                <a:lnTo>
                  <a:pt x="1268535" y="203151"/>
                </a:lnTo>
                <a:lnTo>
                  <a:pt x="1596242" y="114245"/>
                </a:lnTo>
                <a:lnTo>
                  <a:pt x="1644568" y="114245"/>
                </a:lnTo>
                <a:lnTo>
                  <a:pt x="1791258" y="76200"/>
                </a:lnTo>
                <a:lnTo>
                  <a:pt x="2097760" y="76200"/>
                </a:lnTo>
                <a:lnTo>
                  <a:pt x="2047087" y="88900"/>
                </a:lnTo>
                <a:lnTo>
                  <a:pt x="1996998" y="88900"/>
                </a:lnTo>
                <a:lnTo>
                  <a:pt x="1978756" y="93518"/>
                </a:lnTo>
                <a:lnTo>
                  <a:pt x="1928678" y="93518"/>
                </a:lnTo>
                <a:lnTo>
                  <a:pt x="1798434" y="127000"/>
                </a:lnTo>
                <a:lnTo>
                  <a:pt x="1749691" y="127000"/>
                </a:lnTo>
                <a:lnTo>
                  <a:pt x="1604771" y="165100"/>
                </a:lnTo>
                <a:lnTo>
                  <a:pt x="1557439" y="165100"/>
                </a:lnTo>
                <a:lnTo>
                  <a:pt x="1349501" y="221826"/>
                </a:lnTo>
                <a:lnTo>
                  <a:pt x="1349641" y="221826"/>
                </a:lnTo>
                <a:lnTo>
                  <a:pt x="1343746" y="223398"/>
                </a:lnTo>
                <a:lnTo>
                  <a:pt x="1104718" y="291966"/>
                </a:lnTo>
                <a:lnTo>
                  <a:pt x="1061775" y="317377"/>
                </a:lnTo>
                <a:close/>
              </a:path>
              <a:path w="5691505" h="2501900">
                <a:moveTo>
                  <a:pt x="4046657" y="114245"/>
                </a:moveTo>
                <a:lnTo>
                  <a:pt x="3843579" y="114245"/>
                </a:lnTo>
                <a:lnTo>
                  <a:pt x="3794137" y="101600"/>
                </a:lnTo>
                <a:lnTo>
                  <a:pt x="3744569" y="101600"/>
                </a:lnTo>
                <a:lnTo>
                  <a:pt x="3694404" y="88900"/>
                </a:lnTo>
                <a:lnTo>
                  <a:pt x="3644201" y="88900"/>
                </a:lnTo>
                <a:lnTo>
                  <a:pt x="3593655" y="76200"/>
                </a:lnTo>
                <a:lnTo>
                  <a:pt x="3899979" y="76200"/>
                </a:lnTo>
                <a:lnTo>
                  <a:pt x="4046657" y="114245"/>
                </a:lnTo>
                <a:close/>
              </a:path>
              <a:path w="5691505" h="2501900">
                <a:moveTo>
                  <a:pt x="1946833" y="101600"/>
                </a:moveTo>
                <a:lnTo>
                  <a:pt x="1897152" y="101600"/>
                </a:lnTo>
                <a:lnTo>
                  <a:pt x="1928678" y="93518"/>
                </a:lnTo>
                <a:lnTo>
                  <a:pt x="1978756" y="93518"/>
                </a:lnTo>
                <a:lnTo>
                  <a:pt x="1946833" y="101600"/>
                </a:lnTo>
                <a:close/>
              </a:path>
              <a:path w="5691505" h="2501900">
                <a:moveTo>
                  <a:pt x="1848051" y="114245"/>
                </a:moveTo>
                <a:lnTo>
                  <a:pt x="1847824" y="114245"/>
                </a:lnTo>
                <a:lnTo>
                  <a:pt x="1892197" y="102869"/>
                </a:lnTo>
                <a:lnTo>
                  <a:pt x="1848051" y="114245"/>
                </a:lnTo>
                <a:close/>
              </a:path>
              <a:path w="5691505" h="2501900">
                <a:moveTo>
                  <a:pt x="4190547" y="139650"/>
                </a:moveTo>
                <a:lnTo>
                  <a:pt x="3990302" y="139650"/>
                </a:lnTo>
                <a:lnTo>
                  <a:pt x="3941597" y="127000"/>
                </a:lnTo>
                <a:lnTo>
                  <a:pt x="3892969" y="127000"/>
                </a:lnTo>
                <a:lnTo>
                  <a:pt x="3799103" y="102869"/>
                </a:lnTo>
                <a:lnTo>
                  <a:pt x="3843579" y="114245"/>
                </a:lnTo>
                <a:lnTo>
                  <a:pt x="4094970" y="114245"/>
                </a:lnTo>
                <a:lnTo>
                  <a:pt x="4190547" y="139650"/>
                </a:lnTo>
                <a:close/>
              </a:path>
              <a:path w="5691505" h="2501900">
                <a:moveTo>
                  <a:pt x="1701302" y="139650"/>
                </a:moveTo>
                <a:lnTo>
                  <a:pt x="1701115" y="139650"/>
                </a:lnTo>
                <a:lnTo>
                  <a:pt x="1715368" y="135938"/>
                </a:lnTo>
                <a:lnTo>
                  <a:pt x="1701302" y="139650"/>
                </a:lnTo>
                <a:close/>
              </a:path>
              <a:path w="5691505" h="2501900">
                <a:moveTo>
                  <a:pt x="4237865" y="152356"/>
                </a:moveTo>
                <a:lnTo>
                  <a:pt x="4038509" y="152356"/>
                </a:lnTo>
                <a:lnTo>
                  <a:pt x="3976010" y="135938"/>
                </a:lnTo>
                <a:lnTo>
                  <a:pt x="3990302" y="139650"/>
                </a:lnTo>
                <a:lnTo>
                  <a:pt x="4190549" y="139650"/>
                </a:lnTo>
                <a:lnTo>
                  <a:pt x="4237865" y="152356"/>
                </a:lnTo>
                <a:close/>
              </a:path>
              <a:path w="5691505" h="2501900">
                <a:moveTo>
                  <a:pt x="4377049" y="190445"/>
                </a:moveTo>
                <a:lnTo>
                  <a:pt x="4228060" y="190445"/>
                </a:lnTo>
                <a:lnTo>
                  <a:pt x="4133951" y="165100"/>
                </a:lnTo>
                <a:lnTo>
                  <a:pt x="4086631" y="165100"/>
                </a:lnTo>
                <a:lnTo>
                  <a:pt x="4004805" y="143509"/>
                </a:lnTo>
                <a:lnTo>
                  <a:pt x="4038509" y="152356"/>
                </a:lnTo>
                <a:lnTo>
                  <a:pt x="4237867" y="152356"/>
                </a:lnTo>
                <a:lnTo>
                  <a:pt x="4377049" y="190445"/>
                </a:lnTo>
                <a:close/>
              </a:path>
              <a:path w="5691505" h="2501900">
                <a:moveTo>
                  <a:pt x="1510331" y="177749"/>
                </a:moveTo>
                <a:lnTo>
                  <a:pt x="1510130" y="177749"/>
                </a:lnTo>
                <a:lnTo>
                  <a:pt x="1527865" y="173007"/>
                </a:lnTo>
                <a:lnTo>
                  <a:pt x="1510331" y="177749"/>
                </a:lnTo>
                <a:close/>
              </a:path>
              <a:path w="5691505" h="2501900">
                <a:moveTo>
                  <a:pt x="1463556" y="190445"/>
                </a:moveTo>
                <a:lnTo>
                  <a:pt x="1463369" y="190445"/>
                </a:lnTo>
                <a:lnTo>
                  <a:pt x="1477673" y="186578"/>
                </a:lnTo>
                <a:lnTo>
                  <a:pt x="1463556" y="190445"/>
                </a:lnTo>
                <a:close/>
              </a:path>
              <a:path w="5691505" h="2501900">
                <a:moveTo>
                  <a:pt x="4422614" y="203151"/>
                </a:moveTo>
                <a:lnTo>
                  <a:pt x="4274477" y="203151"/>
                </a:lnTo>
                <a:lnTo>
                  <a:pt x="4213713" y="186578"/>
                </a:lnTo>
                <a:lnTo>
                  <a:pt x="4228060" y="190445"/>
                </a:lnTo>
                <a:lnTo>
                  <a:pt x="4377050" y="190445"/>
                </a:lnTo>
                <a:lnTo>
                  <a:pt x="4422614" y="203151"/>
                </a:lnTo>
                <a:close/>
              </a:path>
              <a:path w="5691505" h="2501900">
                <a:moveTo>
                  <a:pt x="1417114" y="203151"/>
                </a:moveTo>
                <a:lnTo>
                  <a:pt x="1416927" y="203151"/>
                </a:lnTo>
                <a:lnTo>
                  <a:pt x="1430430" y="199472"/>
                </a:lnTo>
                <a:lnTo>
                  <a:pt x="1417114" y="203151"/>
                </a:lnTo>
                <a:close/>
              </a:path>
              <a:path w="5691505" h="2501900">
                <a:moveTo>
                  <a:pt x="4467757" y="215831"/>
                </a:moveTo>
                <a:lnTo>
                  <a:pt x="4320444" y="215831"/>
                </a:lnTo>
                <a:lnTo>
                  <a:pt x="4260973" y="199472"/>
                </a:lnTo>
                <a:lnTo>
                  <a:pt x="4274477" y="203151"/>
                </a:lnTo>
                <a:lnTo>
                  <a:pt x="4422615" y="203151"/>
                </a:lnTo>
                <a:lnTo>
                  <a:pt x="4467757" y="215831"/>
                </a:lnTo>
                <a:close/>
              </a:path>
              <a:path w="5691505" h="2501900">
                <a:moveTo>
                  <a:pt x="1371222" y="215831"/>
                </a:moveTo>
                <a:lnTo>
                  <a:pt x="1370963" y="215831"/>
                </a:lnTo>
                <a:lnTo>
                  <a:pt x="1388029" y="211142"/>
                </a:lnTo>
                <a:lnTo>
                  <a:pt x="1371222" y="215831"/>
                </a:lnTo>
                <a:close/>
              </a:path>
              <a:path w="5691505" h="2501900">
                <a:moveTo>
                  <a:pt x="4512430" y="228547"/>
                </a:moveTo>
                <a:lnTo>
                  <a:pt x="4365957" y="228547"/>
                </a:lnTo>
                <a:lnTo>
                  <a:pt x="4303374" y="211142"/>
                </a:lnTo>
                <a:lnTo>
                  <a:pt x="4320444" y="215831"/>
                </a:lnTo>
                <a:lnTo>
                  <a:pt x="4467760" y="215831"/>
                </a:lnTo>
                <a:lnTo>
                  <a:pt x="4512430" y="228547"/>
                </a:lnTo>
                <a:close/>
              </a:path>
              <a:path w="5691505" h="2501900">
                <a:moveTo>
                  <a:pt x="1343981" y="223398"/>
                </a:moveTo>
                <a:lnTo>
                  <a:pt x="1349501" y="221826"/>
                </a:lnTo>
                <a:lnTo>
                  <a:pt x="1349641" y="221826"/>
                </a:lnTo>
                <a:lnTo>
                  <a:pt x="1343981" y="223398"/>
                </a:lnTo>
                <a:close/>
              </a:path>
              <a:path w="5691505" h="2501900">
                <a:moveTo>
                  <a:pt x="4556657" y="241234"/>
                </a:moveTo>
                <a:lnTo>
                  <a:pt x="4411045" y="241234"/>
                </a:lnTo>
                <a:lnTo>
                  <a:pt x="4351530" y="224540"/>
                </a:lnTo>
                <a:lnTo>
                  <a:pt x="4365957" y="228547"/>
                </a:lnTo>
                <a:lnTo>
                  <a:pt x="4512432" y="228547"/>
                </a:lnTo>
                <a:lnTo>
                  <a:pt x="4556657" y="241234"/>
                </a:lnTo>
                <a:close/>
              </a:path>
              <a:path w="5691505" h="2501900">
                <a:moveTo>
                  <a:pt x="1280608" y="241234"/>
                </a:moveTo>
                <a:lnTo>
                  <a:pt x="1280360" y="241234"/>
                </a:lnTo>
                <a:lnTo>
                  <a:pt x="1301165" y="235405"/>
                </a:lnTo>
                <a:lnTo>
                  <a:pt x="1280608" y="241234"/>
                </a:lnTo>
                <a:close/>
              </a:path>
              <a:path w="5691505" h="2501900">
                <a:moveTo>
                  <a:pt x="4621915" y="266612"/>
                </a:moveTo>
                <a:lnTo>
                  <a:pt x="4499965" y="266612"/>
                </a:lnTo>
                <a:lnTo>
                  <a:pt x="4457887" y="254580"/>
                </a:lnTo>
                <a:lnTo>
                  <a:pt x="4455820" y="253953"/>
                </a:lnTo>
                <a:lnTo>
                  <a:pt x="4390238" y="235405"/>
                </a:lnTo>
                <a:lnTo>
                  <a:pt x="4411045" y="241234"/>
                </a:lnTo>
                <a:lnTo>
                  <a:pt x="4556660" y="241234"/>
                </a:lnTo>
                <a:lnTo>
                  <a:pt x="4600326" y="253953"/>
                </a:lnTo>
                <a:lnTo>
                  <a:pt x="4601472" y="254580"/>
                </a:lnTo>
                <a:lnTo>
                  <a:pt x="4621915" y="266612"/>
                </a:lnTo>
                <a:close/>
              </a:path>
              <a:path w="5691505" h="2501900">
                <a:moveTo>
                  <a:pt x="1235758" y="253953"/>
                </a:moveTo>
                <a:lnTo>
                  <a:pt x="1235585" y="253953"/>
                </a:lnTo>
                <a:lnTo>
                  <a:pt x="1244261" y="251502"/>
                </a:lnTo>
                <a:lnTo>
                  <a:pt x="1235758" y="253953"/>
                </a:lnTo>
                <a:close/>
              </a:path>
              <a:path w="5691505" h="2501900">
                <a:moveTo>
                  <a:pt x="1191764" y="266612"/>
                </a:moveTo>
                <a:lnTo>
                  <a:pt x="1191456" y="266612"/>
                </a:lnTo>
                <a:lnTo>
                  <a:pt x="1212510" y="260596"/>
                </a:lnTo>
                <a:lnTo>
                  <a:pt x="1191764" y="266612"/>
                </a:lnTo>
                <a:close/>
              </a:path>
              <a:path w="5691505" h="2501900">
                <a:moveTo>
                  <a:pt x="4643560" y="279352"/>
                </a:moveTo>
                <a:lnTo>
                  <a:pt x="4543718" y="279352"/>
                </a:lnTo>
                <a:lnTo>
                  <a:pt x="4478907" y="260596"/>
                </a:lnTo>
                <a:lnTo>
                  <a:pt x="4499965" y="266612"/>
                </a:lnTo>
                <a:lnTo>
                  <a:pt x="4621915" y="266612"/>
                </a:lnTo>
                <a:lnTo>
                  <a:pt x="4643560" y="279352"/>
                </a:lnTo>
                <a:close/>
              </a:path>
              <a:path w="5691505" h="2501900">
                <a:moveTo>
                  <a:pt x="1147861" y="279352"/>
                </a:moveTo>
                <a:lnTo>
                  <a:pt x="1147687" y="279352"/>
                </a:lnTo>
                <a:lnTo>
                  <a:pt x="1161293" y="275419"/>
                </a:lnTo>
                <a:lnTo>
                  <a:pt x="1147861" y="279352"/>
                </a:lnTo>
                <a:close/>
              </a:path>
              <a:path w="5691505" h="2501900">
                <a:moveTo>
                  <a:pt x="4769668" y="317377"/>
                </a:moveTo>
                <a:lnTo>
                  <a:pt x="4629477" y="317377"/>
                </a:lnTo>
                <a:lnTo>
                  <a:pt x="4586682" y="291966"/>
                </a:lnTo>
                <a:lnTo>
                  <a:pt x="4530109" y="275419"/>
                </a:lnTo>
                <a:lnTo>
                  <a:pt x="4543718" y="279352"/>
                </a:lnTo>
                <a:lnTo>
                  <a:pt x="4643481" y="279352"/>
                </a:lnTo>
                <a:lnTo>
                  <a:pt x="4685890" y="291966"/>
                </a:lnTo>
                <a:lnTo>
                  <a:pt x="4686139" y="291966"/>
                </a:lnTo>
                <a:lnTo>
                  <a:pt x="4769668" y="317377"/>
                </a:lnTo>
                <a:close/>
              </a:path>
              <a:path w="5691505" h="2501900">
                <a:moveTo>
                  <a:pt x="290258" y="749300"/>
                </a:moveTo>
                <a:lnTo>
                  <a:pt x="233019" y="749300"/>
                </a:lnTo>
                <a:lnTo>
                  <a:pt x="261835" y="711200"/>
                </a:lnTo>
                <a:lnTo>
                  <a:pt x="291807" y="685800"/>
                </a:lnTo>
                <a:lnTo>
                  <a:pt x="324116" y="660400"/>
                </a:lnTo>
                <a:lnTo>
                  <a:pt x="358330" y="635000"/>
                </a:lnTo>
                <a:lnTo>
                  <a:pt x="393826" y="609600"/>
                </a:lnTo>
                <a:lnTo>
                  <a:pt x="430999" y="584200"/>
                </a:lnTo>
                <a:lnTo>
                  <a:pt x="469773" y="558800"/>
                </a:lnTo>
                <a:lnTo>
                  <a:pt x="510235" y="533400"/>
                </a:lnTo>
                <a:lnTo>
                  <a:pt x="552424" y="495300"/>
                </a:lnTo>
                <a:lnTo>
                  <a:pt x="596163" y="469900"/>
                </a:lnTo>
                <a:lnTo>
                  <a:pt x="641654" y="457200"/>
                </a:lnTo>
                <a:lnTo>
                  <a:pt x="688632" y="431800"/>
                </a:lnTo>
                <a:lnTo>
                  <a:pt x="737425" y="406400"/>
                </a:lnTo>
                <a:lnTo>
                  <a:pt x="787806" y="381000"/>
                </a:lnTo>
                <a:lnTo>
                  <a:pt x="840143" y="355451"/>
                </a:lnTo>
                <a:lnTo>
                  <a:pt x="840310" y="355451"/>
                </a:lnTo>
                <a:lnTo>
                  <a:pt x="880365" y="342815"/>
                </a:lnTo>
                <a:lnTo>
                  <a:pt x="880233" y="342815"/>
                </a:lnTo>
                <a:lnTo>
                  <a:pt x="921303" y="317377"/>
                </a:lnTo>
                <a:lnTo>
                  <a:pt x="1062257" y="317377"/>
                </a:lnTo>
                <a:lnTo>
                  <a:pt x="937270" y="355451"/>
                </a:lnTo>
                <a:lnTo>
                  <a:pt x="896265" y="381000"/>
                </a:lnTo>
                <a:lnTo>
                  <a:pt x="896505" y="381000"/>
                </a:lnTo>
                <a:lnTo>
                  <a:pt x="856558" y="393601"/>
                </a:lnTo>
                <a:lnTo>
                  <a:pt x="856789" y="393601"/>
                </a:lnTo>
                <a:lnTo>
                  <a:pt x="804900" y="419100"/>
                </a:lnTo>
                <a:lnTo>
                  <a:pt x="805256" y="419100"/>
                </a:lnTo>
                <a:lnTo>
                  <a:pt x="755218" y="444500"/>
                </a:lnTo>
                <a:lnTo>
                  <a:pt x="755624" y="444500"/>
                </a:lnTo>
                <a:lnTo>
                  <a:pt x="707237" y="469900"/>
                </a:lnTo>
                <a:lnTo>
                  <a:pt x="707605" y="469900"/>
                </a:lnTo>
                <a:lnTo>
                  <a:pt x="661828" y="482373"/>
                </a:lnTo>
                <a:lnTo>
                  <a:pt x="616318" y="508000"/>
                </a:lnTo>
                <a:lnTo>
                  <a:pt x="616762" y="508000"/>
                </a:lnTo>
                <a:lnTo>
                  <a:pt x="573455" y="533400"/>
                </a:lnTo>
                <a:lnTo>
                  <a:pt x="573849" y="533400"/>
                </a:lnTo>
                <a:lnTo>
                  <a:pt x="532066" y="558800"/>
                </a:lnTo>
                <a:lnTo>
                  <a:pt x="532536" y="558800"/>
                </a:lnTo>
                <a:lnTo>
                  <a:pt x="492531" y="584200"/>
                </a:lnTo>
                <a:lnTo>
                  <a:pt x="492950" y="584200"/>
                </a:lnTo>
                <a:lnTo>
                  <a:pt x="454596" y="609600"/>
                </a:lnTo>
                <a:lnTo>
                  <a:pt x="455066" y="609600"/>
                </a:lnTo>
                <a:lnTo>
                  <a:pt x="418363" y="635000"/>
                </a:lnTo>
                <a:lnTo>
                  <a:pt x="418807" y="635000"/>
                </a:lnTo>
                <a:lnTo>
                  <a:pt x="383768" y="673100"/>
                </a:lnTo>
                <a:lnTo>
                  <a:pt x="384289" y="673100"/>
                </a:lnTo>
                <a:lnTo>
                  <a:pt x="351015" y="698500"/>
                </a:lnTo>
                <a:lnTo>
                  <a:pt x="351421" y="698500"/>
                </a:lnTo>
                <a:lnTo>
                  <a:pt x="319671" y="723900"/>
                </a:lnTo>
                <a:lnTo>
                  <a:pt x="320230" y="723900"/>
                </a:lnTo>
                <a:lnTo>
                  <a:pt x="290258" y="749300"/>
                </a:lnTo>
                <a:close/>
              </a:path>
              <a:path w="5691505" h="2501900">
                <a:moveTo>
                  <a:pt x="4790459" y="330133"/>
                </a:moveTo>
                <a:lnTo>
                  <a:pt x="4671752" y="330133"/>
                </a:lnTo>
                <a:lnTo>
                  <a:pt x="4629143" y="317377"/>
                </a:lnTo>
                <a:lnTo>
                  <a:pt x="4769871" y="317377"/>
                </a:lnTo>
                <a:lnTo>
                  <a:pt x="4790459" y="330133"/>
                </a:lnTo>
                <a:close/>
              </a:path>
              <a:path w="5691505" h="2501900">
                <a:moveTo>
                  <a:pt x="1019889" y="330133"/>
                </a:moveTo>
                <a:lnTo>
                  <a:pt x="1019666" y="330133"/>
                </a:lnTo>
                <a:lnTo>
                  <a:pt x="1031997" y="326439"/>
                </a:lnTo>
                <a:lnTo>
                  <a:pt x="1019889" y="330133"/>
                </a:lnTo>
                <a:close/>
              </a:path>
              <a:path w="5691505" h="2501900">
                <a:moveTo>
                  <a:pt x="4810928" y="342815"/>
                </a:moveTo>
                <a:lnTo>
                  <a:pt x="4713363" y="342815"/>
                </a:lnTo>
                <a:lnTo>
                  <a:pt x="4659415" y="326439"/>
                </a:lnTo>
                <a:lnTo>
                  <a:pt x="4671752" y="330133"/>
                </a:lnTo>
                <a:lnTo>
                  <a:pt x="4790459" y="330133"/>
                </a:lnTo>
                <a:lnTo>
                  <a:pt x="4810928" y="342815"/>
                </a:lnTo>
                <a:close/>
              </a:path>
              <a:path w="5691505" h="2501900">
                <a:moveTo>
                  <a:pt x="978340" y="342815"/>
                </a:moveTo>
                <a:lnTo>
                  <a:pt x="978045" y="342815"/>
                </a:lnTo>
                <a:lnTo>
                  <a:pt x="995945" y="337389"/>
                </a:lnTo>
                <a:lnTo>
                  <a:pt x="978340" y="342815"/>
                </a:lnTo>
                <a:close/>
              </a:path>
              <a:path w="5691505" h="2501900">
                <a:moveTo>
                  <a:pt x="4928806" y="393601"/>
                </a:moveTo>
                <a:lnTo>
                  <a:pt x="4834847" y="393601"/>
                </a:lnTo>
                <a:lnTo>
                  <a:pt x="4794897" y="381000"/>
                </a:lnTo>
                <a:lnTo>
                  <a:pt x="4795139" y="381000"/>
                </a:lnTo>
                <a:lnTo>
                  <a:pt x="4754129" y="355451"/>
                </a:lnTo>
                <a:lnTo>
                  <a:pt x="4695458" y="337389"/>
                </a:lnTo>
                <a:lnTo>
                  <a:pt x="4713363" y="342815"/>
                </a:lnTo>
                <a:lnTo>
                  <a:pt x="4810792" y="342815"/>
                </a:lnTo>
                <a:lnTo>
                  <a:pt x="4851429" y="355451"/>
                </a:lnTo>
                <a:lnTo>
                  <a:pt x="4851605" y="355451"/>
                </a:lnTo>
                <a:lnTo>
                  <a:pt x="4928806" y="393601"/>
                </a:lnTo>
                <a:close/>
              </a:path>
              <a:path w="5691505" h="2501900">
                <a:moveTo>
                  <a:pt x="856789" y="393601"/>
                </a:moveTo>
                <a:lnTo>
                  <a:pt x="856558" y="393601"/>
                </a:lnTo>
                <a:lnTo>
                  <a:pt x="857232" y="393389"/>
                </a:lnTo>
                <a:lnTo>
                  <a:pt x="856789" y="393601"/>
                </a:lnTo>
                <a:close/>
              </a:path>
              <a:path w="5691505" h="2501900">
                <a:moveTo>
                  <a:pt x="5485523" y="774700"/>
                </a:moveTo>
                <a:lnTo>
                  <a:pt x="5428970" y="774700"/>
                </a:lnTo>
                <a:lnTo>
                  <a:pt x="5400649" y="749300"/>
                </a:lnTo>
                <a:lnTo>
                  <a:pt x="5401144" y="749300"/>
                </a:lnTo>
                <a:lnTo>
                  <a:pt x="5371172" y="723900"/>
                </a:lnTo>
                <a:lnTo>
                  <a:pt x="5371731" y="723900"/>
                </a:lnTo>
                <a:lnTo>
                  <a:pt x="5339981" y="698500"/>
                </a:lnTo>
                <a:lnTo>
                  <a:pt x="5340413" y="698500"/>
                </a:lnTo>
                <a:lnTo>
                  <a:pt x="5307012" y="673100"/>
                </a:lnTo>
                <a:lnTo>
                  <a:pt x="5307482" y="673100"/>
                </a:lnTo>
                <a:lnTo>
                  <a:pt x="5272570" y="635000"/>
                </a:lnTo>
                <a:lnTo>
                  <a:pt x="5273040" y="635000"/>
                </a:lnTo>
                <a:lnTo>
                  <a:pt x="5236336" y="609600"/>
                </a:lnTo>
                <a:lnTo>
                  <a:pt x="5236806" y="609600"/>
                </a:lnTo>
                <a:lnTo>
                  <a:pt x="5198452" y="584200"/>
                </a:lnTo>
                <a:lnTo>
                  <a:pt x="5198872" y="584200"/>
                </a:lnTo>
                <a:lnTo>
                  <a:pt x="5158867" y="558800"/>
                </a:lnTo>
                <a:lnTo>
                  <a:pt x="5159336" y="558800"/>
                </a:lnTo>
                <a:lnTo>
                  <a:pt x="5117553" y="533400"/>
                </a:lnTo>
                <a:lnTo>
                  <a:pt x="5117960" y="533400"/>
                </a:lnTo>
                <a:lnTo>
                  <a:pt x="5074653" y="508000"/>
                </a:lnTo>
                <a:lnTo>
                  <a:pt x="5075085" y="508000"/>
                </a:lnTo>
                <a:lnTo>
                  <a:pt x="5029597" y="482373"/>
                </a:lnTo>
                <a:lnTo>
                  <a:pt x="4983695" y="469900"/>
                </a:lnTo>
                <a:lnTo>
                  <a:pt x="4984013" y="469900"/>
                </a:lnTo>
                <a:lnTo>
                  <a:pt x="4935766" y="444500"/>
                </a:lnTo>
                <a:lnTo>
                  <a:pt x="4936185" y="444500"/>
                </a:lnTo>
                <a:lnTo>
                  <a:pt x="4886147" y="419100"/>
                </a:lnTo>
                <a:lnTo>
                  <a:pt x="4886502" y="419100"/>
                </a:lnTo>
                <a:lnTo>
                  <a:pt x="4834181" y="393389"/>
                </a:lnTo>
                <a:lnTo>
                  <a:pt x="4834844" y="393601"/>
                </a:lnTo>
                <a:lnTo>
                  <a:pt x="4928806" y="393601"/>
                </a:lnTo>
                <a:lnTo>
                  <a:pt x="5002987" y="431800"/>
                </a:lnTo>
                <a:lnTo>
                  <a:pt x="5050167" y="457200"/>
                </a:lnTo>
                <a:lnTo>
                  <a:pt x="5095278" y="482373"/>
                </a:lnTo>
                <a:lnTo>
                  <a:pt x="5139385" y="508000"/>
                </a:lnTo>
                <a:lnTo>
                  <a:pt x="5181638" y="533400"/>
                </a:lnTo>
                <a:lnTo>
                  <a:pt x="5222062" y="558800"/>
                </a:lnTo>
                <a:lnTo>
                  <a:pt x="5260886" y="584200"/>
                </a:lnTo>
                <a:lnTo>
                  <a:pt x="5298058" y="609600"/>
                </a:lnTo>
                <a:lnTo>
                  <a:pt x="5332983" y="635000"/>
                </a:lnTo>
                <a:lnTo>
                  <a:pt x="5367286" y="660400"/>
                </a:lnTo>
                <a:lnTo>
                  <a:pt x="5399595" y="685800"/>
                </a:lnTo>
                <a:lnTo>
                  <a:pt x="5429567" y="711200"/>
                </a:lnTo>
                <a:lnTo>
                  <a:pt x="5458383" y="749300"/>
                </a:lnTo>
                <a:lnTo>
                  <a:pt x="5485523" y="774700"/>
                </a:lnTo>
                <a:close/>
              </a:path>
              <a:path w="5691505" h="2501900">
                <a:moveTo>
                  <a:pt x="46418" y="1168400"/>
                </a:moveTo>
                <a:lnTo>
                  <a:pt x="5308" y="1168400"/>
                </a:lnTo>
                <a:lnTo>
                  <a:pt x="16992" y="1104900"/>
                </a:lnTo>
                <a:lnTo>
                  <a:pt x="17525" y="1104900"/>
                </a:lnTo>
                <a:lnTo>
                  <a:pt x="35813" y="1041400"/>
                </a:lnTo>
                <a:lnTo>
                  <a:pt x="36550" y="1041400"/>
                </a:lnTo>
                <a:lnTo>
                  <a:pt x="61569" y="977900"/>
                </a:lnTo>
                <a:lnTo>
                  <a:pt x="62445" y="977900"/>
                </a:lnTo>
                <a:lnTo>
                  <a:pt x="94195" y="927100"/>
                </a:lnTo>
                <a:lnTo>
                  <a:pt x="95122" y="927100"/>
                </a:lnTo>
                <a:lnTo>
                  <a:pt x="133476" y="863600"/>
                </a:lnTo>
                <a:lnTo>
                  <a:pt x="134505" y="863600"/>
                </a:lnTo>
                <a:lnTo>
                  <a:pt x="179590" y="800100"/>
                </a:lnTo>
                <a:lnTo>
                  <a:pt x="180594" y="800100"/>
                </a:lnTo>
                <a:lnTo>
                  <a:pt x="232282" y="749300"/>
                </a:lnTo>
                <a:lnTo>
                  <a:pt x="290753" y="749300"/>
                </a:lnTo>
                <a:lnTo>
                  <a:pt x="262432" y="774700"/>
                </a:lnTo>
                <a:lnTo>
                  <a:pt x="263182" y="774700"/>
                </a:lnTo>
                <a:lnTo>
                  <a:pt x="211493" y="825500"/>
                </a:lnTo>
                <a:lnTo>
                  <a:pt x="212496" y="825500"/>
                </a:lnTo>
                <a:lnTo>
                  <a:pt x="167411" y="889000"/>
                </a:lnTo>
                <a:lnTo>
                  <a:pt x="168440" y="889000"/>
                </a:lnTo>
                <a:lnTo>
                  <a:pt x="130086" y="939800"/>
                </a:lnTo>
                <a:lnTo>
                  <a:pt x="131013" y="939800"/>
                </a:lnTo>
                <a:lnTo>
                  <a:pt x="99263" y="1003300"/>
                </a:lnTo>
                <a:lnTo>
                  <a:pt x="100139" y="1003300"/>
                </a:lnTo>
                <a:lnTo>
                  <a:pt x="75120" y="1054100"/>
                </a:lnTo>
                <a:lnTo>
                  <a:pt x="75857" y="1054100"/>
                </a:lnTo>
                <a:lnTo>
                  <a:pt x="57569" y="1117600"/>
                </a:lnTo>
                <a:lnTo>
                  <a:pt x="58102" y="1117600"/>
                </a:lnTo>
                <a:lnTo>
                  <a:pt x="46418" y="1168400"/>
                </a:lnTo>
                <a:close/>
              </a:path>
              <a:path w="5691505" h="2501900">
                <a:moveTo>
                  <a:pt x="5577458" y="977900"/>
                </a:moveTo>
                <a:lnTo>
                  <a:pt x="5542533" y="914400"/>
                </a:lnTo>
                <a:lnTo>
                  <a:pt x="5543562" y="914400"/>
                </a:lnTo>
                <a:lnTo>
                  <a:pt x="5501779" y="863600"/>
                </a:lnTo>
                <a:lnTo>
                  <a:pt x="5502770" y="863600"/>
                </a:lnTo>
                <a:lnTo>
                  <a:pt x="5454383" y="800100"/>
                </a:lnTo>
                <a:lnTo>
                  <a:pt x="5455170" y="800100"/>
                </a:lnTo>
                <a:lnTo>
                  <a:pt x="5428500" y="774700"/>
                </a:lnTo>
                <a:lnTo>
                  <a:pt x="5486311" y="774700"/>
                </a:lnTo>
                <a:lnTo>
                  <a:pt x="5534698" y="838200"/>
                </a:lnTo>
                <a:lnTo>
                  <a:pt x="5535688" y="838200"/>
                </a:lnTo>
                <a:lnTo>
                  <a:pt x="5577471" y="889000"/>
                </a:lnTo>
                <a:lnTo>
                  <a:pt x="5578487" y="889000"/>
                </a:lnTo>
                <a:lnTo>
                  <a:pt x="5613412" y="952500"/>
                </a:lnTo>
                <a:lnTo>
                  <a:pt x="5614301" y="952500"/>
                </a:lnTo>
                <a:lnTo>
                  <a:pt x="5619991" y="965200"/>
                </a:lnTo>
                <a:lnTo>
                  <a:pt x="5576582" y="965200"/>
                </a:lnTo>
                <a:lnTo>
                  <a:pt x="5577458" y="977900"/>
                </a:lnTo>
                <a:close/>
              </a:path>
              <a:path w="5691505" h="2501900">
                <a:moveTo>
                  <a:pt x="5625795" y="1092200"/>
                </a:moveTo>
                <a:lnTo>
                  <a:pt x="5604205" y="1028700"/>
                </a:lnTo>
                <a:lnTo>
                  <a:pt x="5605030" y="1028700"/>
                </a:lnTo>
                <a:lnTo>
                  <a:pt x="5576582" y="965200"/>
                </a:lnTo>
                <a:lnTo>
                  <a:pt x="5619991" y="965200"/>
                </a:lnTo>
                <a:lnTo>
                  <a:pt x="5642749" y="1016000"/>
                </a:lnTo>
                <a:lnTo>
                  <a:pt x="5643562" y="1016000"/>
                </a:lnTo>
                <a:lnTo>
                  <a:pt x="5665152" y="1066800"/>
                </a:lnTo>
                <a:lnTo>
                  <a:pt x="5665774" y="1079500"/>
                </a:lnTo>
                <a:lnTo>
                  <a:pt x="5625172" y="1079500"/>
                </a:lnTo>
                <a:lnTo>
                  <a:pt x="5625795" y="1092200"/>
                </a:lnTo>
                <a:close/>
              </a:path>
              <a:path w="5691505" h="2501900">
                <a:moveTo>
                  <a:pt x="5686412" y="1320800"/>
                </a:moveTo>
                <a:lnTo>
                  <a:pt x="5644667" y="1320800"/>
                </a:lnTo>
                <a:lnTo>
                  <a:pt x="5649556" y="1257300"/>
                </a:lnTo>
                <a:lnTo>
                  <a:pt x="5649582" y="1231900"/>
                </a:lnTo>
                <a:lnTo>
                  <a:pt x="5647931" y="1206500"/>
                </a:lnTo>
                <a:lnTo>
                  <a:pt x="5648096" y="1206500"/>
                </a:lnTo>
                <a:lnTo>
                  <a:pt x="5639841" y="1143000"/>
                </a:lnTo>
                <a:lnTo>
                  <a:pt x="5640285" y="1143000"/>
                </a:lnTo>
                <a:lnTo>
                  <a:pt x="5625172" y="1079500"/>
                </a:lnTo>
                <a:lnTo>
                  <a:pt x="5665774" y="1079500"/>
                </a:lnTo>
                <a:lnTo>
                  <a:pt x="5680887" y="1130300"/>
                </a:lnTo>
                <a:lnTo>
                  <a:pt x="5681332" y="1143000"/>
                </a:lnTo>
                <a:lnTo>
                  <a:pt x="5689587" y="1193800"/>
                </a:lnTo>
                <a:lnTo>
                  <a:pt x="5689752" y="1193800"/>
                </a:lnTo>
                <a:lnTo>
                  <a:pt x="5691403" y="1231900"/>
                </a:lnTo>
                <a:lnTo>
                  <a:pt x="5691365" y="1257300"/>
                </a:lnTo>
                <a:lnTo>
                  <a:pt x="5686412" y="1320800"/>
                </a:lnTo>
                <a:close/>
              </a:path>
              <a:path w="5691505" h="2501900">
                <a:moveTo>
                  <a:pt x="262915" y="1714500"/>
                </a:moveTo>
                <a:lnTo>
                  <a:pt x="205092" y="1714500"/>
                </a:lnTo>
                <a:lnTo>
                  <a:pt x="156705" y="1651000"/>
                </a:lnTo>
                <a:lnTo>
                  <a:pt x="155714" y="1651000"/>
                </a:lnTo>
                <a:lnTo>
                  <a:pt x="113931" y="1600200"/>
                </a:lnTo>
                <a:lnTo>
                  <a:pt x="112915" y="1600200"/>
                </a:lnTo>
                <a:lnTo>
                  <a:pt x="77990" y="1536700"/>
                </a:lnTo>
                <a:lnTo>
                  <a:pt x="77114" y="1536700"/>
                </a:lnTo>
                <a:lnTo>
                  <a:pt x="48666" y="1473200"/>
                </a:lnTo>
                <a:lnTo>
                  <a:pt x="47840" y="1473200"/>
                </a:lnTo>
                <a:lnTo>
                  <a:pt x="26250" y="1422400"/>
                </a:lnTo>
                <a:lnTo>
                  <a:pt x="25628" y="1409700"/>
                </a:lnTo>
                <a:lnTo>
                  <a:pt x="10515" y="1358900"/>
                </a:lnTo>
                <a:lnTo>
                  <a:pt x="10071" y="1346200"/>
                </a:lnTo>
                <a:lnTo>
                  <a:pt x="1816" y="1295400"/>
                </a:lnTo>
                <a:lnTo>
                  <a:pt x="1650" y="1295400"/>
                </a:lnTo>
                <a:lnTo>
                  <a:pt x="0" y="1257300"/>
                </a:lnTo>
                <a:lnTo>
                  <a:pt x="50" y="1231900"/>
                </a:lnTo>
                <a:lnTo>
                  <a:pt x="4991" y="1168400"/>
                </a:lnTo>
                <a:lnTo>
                  <a:pt x="46735" y="1168400"/>
                </a:lnTo>
                <a:lnTo>
                  <a:pt x="41859" y="1231900"/>
                </a:lnTo>
                <a:lnTo>
                  <a:pt x="41821" y="1257300"/>
                </a:lnTo>
                <a:lnTo>
                  <a:pt x="43472" y="1282700"/>
                </a:lnTo>
                <a:lnTo>
                  <a:pt x="43306" y="1282700"/>
                </a:lnTo>
                <a:lnTo>
                  <a:pt x="51562" y="1346200"/>
                </a:lnTo>
                <a:lnTo>
                  <a:pt x="51117" y="1346200"/>
                </a:lnTo>
                <a:lnTo>
                  <a:pt x="66230" y="1409700"/>
                </a:lnTo>
                <a:lnTo>
                  <a:pt x="69926" y="1409700"/>
                </a:lnTo>
                <a:lnTo>
                  <a:pt x="87198" y="1460500"/>
                </a:lnTo>
                <a:lnTo>
                  <a:pt x="86385" y="1460500"/>
                </a:lnTo>
                <a:lnTo>
                  <a:pt x="114833" y="1524000"/>
                </a:lnTo>
                <a:lnTo>
                  <a:pt x="120929" y="1524000"/>
                </a:lnTo>
                <a:lnTo>
                  <a:pt x="148869" y="1574800"/>
                </a:lnTo>
                <a:lnTo>
                  <a:pt x="147853" y="1574800"/>
                </a:lnTo>
                <a:lnTo>
                  <a:pt x="189636" y="1625600"/>
                </a:lnTo>
                <a:lnTo>
                  <a:pt x="188645" y="1625600"/>
                </a:lnTo>
                <a:lnTo>
                  <a:pt x="237032" y="1689100"/>
                </a:lnTo>
                <a:lnTo>
                  <a:pt x="236245" y="1689100"/>
                </a:lnTo>
                <a:lnTo>
                  <a:pt x="262915" y="1714500"/>
                </a:lnTo>
                <a:close/>
              </a:path>
              <a:path w="5691505" h="2501900">
                <a:moveTo>
                  <a:pt x="5459133" y="1739900"/>
                </a:moveTo>
                <a:lnTo>
                  <a:pt x="5400649" y="1739900"/>
                </a:lnTo>
                <a:lnTo>
                  <a:pt x="5428970" y="1714500"/>
                </a:lnTo>
                <a:lnTo>
                  <a:pt x="5428221" y="1714500"/>
                </a:lnTo>
                <a:lnTo>
                  <a:pt x="5479910" y="1663700"/>
                </a:lnTo>
                <a:lnTo>
                  <a:pt x="5478907" y="1663700"/>
                </a:lnTo>
                <a:lnTo>
                  <a:pt x="5523992" y="1600200"/>
                </a:lnTo>
                <a:lnTo>
                  <a:pt x="5522976" y="1600200"/>
                </a:lnTo>
                <a:lnTo>
                  <a:pt x="5561330" y="1549400"/>
                </a:lnTo>
                <a:lnTo>
                  <a:pt x="5560390" y="1549400"/>
                </a:lnTo>
                <a:lnTo>
                  <a:pt x="5592127" y="1485900"/>
                </a:lnTo>
                <a:lnTo>
                  <a:pt x="5591263" y="1485900"/>
                </a:lnTo>
                <a:lnTo>
                  <a:pt x="5616282" y="1435100"/>
                </a:lnTo>
                <a:lnTo>
                  <a:pt x="5615546" y="1435100"/>
                </a:lnTo>
                <a:lnTo>
                  <a:pt x="5633834" y="1371600"/>
                </a:lnTo>
                <a:lnTo>
                  <a:pt x="5633300" y="1371600"/>
                </a:lnTo>
                <a:lnTo>
                  <a:pt x="5644984" y="1320800"/>
                </a:lnTo>
                <a:lnTo>
                  <a:pt x="5686094" y="1320800"/>
                </a:lnTo>
                <a:lnTo>
                  <a:pt x="5674410" y="1384300"/>
                </a:lnTo>
                <a:lnTo>
                  <a:pt x="5673877" y="1384300"/>
                </a:lnTo>
                <a:lnTo>
                  <a:pt x="5655589" y="1447800"/>
                </a:lnTo>
                <a:lnTo>
                  <a:pt x="5654852" y="1447800"/>
                </a:lnTo>
                <a:lnTo>
                  <a:pt x="5629833" y="1511300"/>
                </a:lnTo>
                <a:lnTo>
                  <a:pt x="5628970" y="1511300"/>
                </a:lnTo>
                <a:lnTo>
                  <a:pt x="5597220" y="1562100"/>
                </a:lnTo>
                <a:lnTo>
                  <a:pt x="5596267" y="1562100"/>
                </a:lnTo>
                <a:lnTo>
                  <a:pt x="5557913" y="1625600"/>
                </a:lnTo>
                <a:lnTo>
                  <a:pt x="5556897" y="1625600"/>
                </a:lnTo>
                <a:lnTo>
                  <a:pt x="5511825" y="1689100"/>
                </a:lnTo>
                <a:lnTo>
                  <a:pt x="5510822" y="1689100"/>
                </a:lnTo>
                <a:lnTo>
                  <a:pt x="5459133" y="1739900"/>
                </a:lnTo>
                <a:close/>
              </a:path>
              <a:path w="5691505" h="2501900">
                <a:moveTo>
                  <a:pt x="69926" y="1409700"/>
                </a:moveTo>
                <a:lnTo>
                  <a:pt x="66230" y="1409700"/>
                </a:lnTo>
                <a:lnTo>
                  <a:pt x="65608" y="1397000"/>
                </a:lnTo>
                <a:lnTo>
                  <a:pt x="69926" y="1409700"/>
                </a:lnTo>
                <a:close/>
              </a:path>
              <a:path w="5691505" h="2501900">
                <a:moveTo>
                  <a:pt x="120929" y="1524000"/>
                </a:moveTo>
                <a:lnTo>
                  <a:pt x="114833" y="1524000"/>
                </a:lnTo>
                <a:lnTo>
                  <a:pt x="113944" y="1511300"/>
                </a:lnTo>
                <a:lnTo>
                  <a:pt x="120929" y="1524000"/>
                </a:lnTo>
                <a:close/>
              </a:path>
              <a:path w="5691505" h="2501900">
                <a:moveTo>
                  <a:pt x="995944" y="2151810"/>
                </a:moveTo>
                <a:lnTo>
                  <a:pt x="977477" y="2146214"/>
                </a:lnTo>
                <a:lnTo>
                  <a:pt x="880063" y="2146214"/>
                </a:lnTo>
                <a:lnTo>
                  <a:pt x="839495" y="2133600"/>
                </a:lnTo>
                <a:lnTo>
                  <a:pt x="787144" y="2108045"/>
                </a:lnTo>
                <a:lnTo>
                  <a:pt x="737019" y="2082800"/>
                </a:lnTo>
                <a:lnTo>
                  <a:pt x="688263" y="2057400"/>
                </a:lnTo>
                <a:lnTo>
                  <a:pt x="595731" y="2006600"/>
                </a:lnTo>
                <a:lnTo>
                  <a:pt x="552018" y="1981200"/>
                </a:lnTo>
                <a:lnTo>
                  <a:pt x="509765" y="1955800"/>
                </a:lnTo>
                <a:lnTo>
                  <a:pt x="469353" y="1930400"/>
                </a:lnTo>
                <a:lnTo>
                  <a:pt x="430530" y="1905000"/>
                </a:lnTo>
                <a:lnTo>
                  <a:pt x="393382" y="1879600"/>
                </a:lnTo>
                <a:lnTo>
                  <a:pt x="357835" y="1854200"/>
                </a:lnTo>
                <a:lnTo>
                  <a:pt x="324078" y="1828800"/>
                </a:lnTo>
                <a:lnTo>
                  <a:pt x="291807" y="1803400"/>
                </a:lnTo>
                <a:lnTo>
                  <a:pt x="261835" y="1778000"/>
                </a:lnTo>
                <a:lnTo>
                  <a:pt x="233019" y="1739900"/>
                </a:lnTo>
                <a:lnTo>
                  <a:pt x="205879" y="1714500"/>
                </a:lnTo>
                <a:lnTo>
                  <a:pt x="262432" y="1714500"/>
                </a:lnTo>
                <a:lnTo>
                  <a:pt x="290753" y="1739900"/>
                </a:lnTo>
                <a:lnTo>
                  <a:pt x="290258" y="1739900"/>
                </a:lnTo>
                <a:lnTo>
                  <a:pt x="320230" y="1765300"/>
                </a:lnTo>
                <a:lnTo>
                  <a:pt x="319709" y="1765300"/>
                </a:lnTo>
                <a:lnTo>
                  <a:pt x="351459" y="1790700"/>
                </a:lnTo>
                <a:lnTo>
                  <a:pt x="350977" y="1790700"/>
                </a:lnTo>
                <a:lnTo>
                  <a:pt x="384251" y="1816100"/>
                </a:lnTo>
                <a:lnTo>
                  <a:pt x="383768" y="1816100"/>
                </a:lnTo>
                <a:lnTo>
                  <a:pt x="418807" y="1854200"/>
                </a:lnTo>
                <a:lnTo>
                  <a:pt x="418363" y="1854200"/>
                </a:lnTo>
                <a:lnTo>
                  <a:pt x="455066" y="1879600"/>
                </a:lnTo>
                <a:lnTo>
                  <a:pt x="454596" y="1879600"/>
                </a:lnTo>
                <a:lnTo>
                  <a:pt x="492950" y="1905000"/>
                </a:lnTo>
                <a:lnTo>
                  <a:pt x="492531" y="1905000"/>
                </a:lnTo>
                <a:lnTo>
                  <a:pt x="532536" y="1930400"/>
                </a:lnTo>
                <a:lnTo>
                  <a:pt x="532066" y="1930400"/>
                </a:lnTo>
                <a:lnTo>
                  <a:pt x="573849" y="1955800"/>
                </a:lnTo>
                <a:lnTo>
                  <a:pt x="573455" y="1955800"/>
                </a:lnTo>
                <a:lnTo>
                  <a:pt x="616762" y="1981200"/>
                </a:lnTo>
                <a:lnTo>
                  <a:pt x="616318" y="1981200"/>
                </a:lnTo>
                <a:lnTo>
                  <a:pt x="661403" y="2006600"/>
                </a:lnTo>
                <a:lnTo>
                  <a:pt x="660996" y="2006600"/>
                </a:lnTo>
                <a:lnTo>
                  <a:pt x="706840" y="2019091"/>
                </a:lnTo>
                <a:lnTo>
                  <a:pt x="755624" y="2044700"/>
                </a:lnTo>
                <a:lnTo>
                  <a:pt x="755218" y="2044700"/>
                </a:lnTo>
                <a:lnTo>
                  <a:pt x="805256" y="2070100"/>
                </a:lnTo>
                <a:lnTo>
                  <a:pt x="804900" y="2070100"/>
                </a:lnTo>
                <a:lnTo>
                  <a:pt x="856589" y="2095500"/>
                </a:lnTo>
                <a:lnTo>
                  <a:pt x="856246" y="2095500"/>
                </a:lnTo>
                <a:lnTo>
                  <a:pt x="896016" y="2108045"/>
                </a:lnTo>
                <a:lnTo>
                  <a:pt x="937030" y="2133600"/>
                </a:lnTo>
                <a:lnTo>
                  <a:pt x="936790" y="2133600"/>
                </a:lnTo>
                <a:lnTo>
                  <a:pt x="995944" y="2151810"/>
                </a:lnTo>
                <a:close/>
              </a:path>
              <a:path w="5691505" h="2501900">
                <a:moveTo>
                  <a:pt x="4834200" y="2095802"/>
                </a:moveTo>
                <a:lnTo>
                  <a:pt x="4886502" y="2070100"/>
                </a:lnTo>
                <a:lnTo>
                  <a:pt x="4886147" y="2070100"/>
                </a:lnTo>
                <a:lnTo>
                  <a:pt x="4936185" y="2044700"/>
                </a:lnTo>
                <a:lnTo>
                  <a:pt x="4935766" y="2044700"/>
                </a:lnTo>
                <a:lnTo>
                  <a:pt x="4984463" y="2019091"/>
                </a:lnTo>
                <a:lnTo>
                  <a:pt x="5030431" y="2006600"/>
                </a:lnTo>
                <a:lnTo>
                  <a:pt x="5030000" y="2006600"/>
                </a:lnTo>
                <a:lnTo>
                  <a:pt x="5075085" y="1981200"/>
                </a:lnTo>
                <a:lnTo>
                  <a:pt x="5074653" y="1981200"/>
                </a:lnTo>
                <a:lnTo>
                  <a:pt x="5117960" y="1955800"/>
                </a:lnTo>
                <a:lnTo>
                  <a:pt x="5117553" y="1955800"/>
                </a:lnTo>
                <a:lnTo>
                  <a:pt x="5159336" y="1930400"/>
                </a:lnTo>
                <a:lnTo>
                  <a:pt x="5158867" y="1930400"/>
                </a:lnTo>
                <a:lnTo>
                  <a:pt x="5198872" y="1905000"/>
                </a:lnTo>
                <a:lnTo>
                  <a:pt x="5198452" y="1905000"/>
                </a:lnTo>
                <a:lnTo>
                  <a:pt x="5236806" y="1879600"/>
                </a:lnTo>
                <a:lnTo>
                  <a:pt x="5236336" y="1879600"/>
                </a:lnTo>
                <a:lnTo>
                  <a:pt x="5273040" y="1854200"/>
                </a:lnTo>
                <a:lnTo>
                  <a:pt x="5272557" y="1854200"/>
                </a:lnTo>
                <a:lnTo>
                  <a:pt x="5307482" y="1816100"/>
                </a:lnTo>
                <a:lnTo>
                  <a:pt x="5307050" y="1816100"/>
                </a:lnTo>
                <a:lnTo>
                  <a:pt x="5340451" y="1790700"/>
                </a:lnTo>
                <a:lnTo>
                  <a:pt x="5339943" y="1790700"/>
                </a:lnTo>
                <a:lnTo>
                  <a:pt x="5371693" y="1765300"/>
                </a:lnTo>
                <a:lnTo>
                  <a:pt x="5371172" y="1765300"/>
                </a:lnTo>
                <a:lnTo>
                  <a:pt x="5401144" y="1739900"/>
                </a:lnTo>
                <a:lnTo>
                  <a:pt x="5458383" y="1739900"/>
                </a:lnTo>
                <a:lnTo>
                  <a:pt x="5429567" y="1778000"/>
                </a:lnTo>
                <a:lnTo>
                  <a:pt x="5399595" y="1803400"/>
                </a:lnTo>
                <a:lnTo>
                  <a:pt x="5366816" y="1828800"/>
                </a:lnTo>
                <a:lnTo>
                  <a:pt x="5333415" y="1854200"/>
                </a:lnTo>
                <a:lnTo>
                  <a:pt x="5297589" y="1879600"/>
                </a:lnTo>
                <a:lnTo>
                  <a:pt x="5260416" y="1905000"/>
                </a:lnTo>
                <a:lnTo>
                  <a:pt x="5221643" y="1930400"/>
                </a:lnTo>
                <a:lnTo>
                  <a:pt x="5181168" y="1955800"/>
                </a:lnTo>
                <a:lnTo>
                  <a:pt x="5138991" y="1993900"/>
                </a:lnTo>
                <a:lnTo>
                  <a:pt x="5095612" y="2019091"/>
                </a:lnTo>
                <a:lnTo>
                  <a:pt x="5095993" y="2019091"/>
                </a:lnTo>
                <a:lnTo>
                  <a:pt x="5050167" y="2032000"/>
                </a:lnTo>
                <a:lnTo>
                  <a:pt x="5002669" y="2057400"/>
                </a:lnTo>
                <a:lnTo>
                  <a:pt x="4953990" y="2082800"/>
                </a:lnTo>
                <a:lnTo>
                  <a:pt x="4928793" y="2095500"/>
                </a:lnTo>
                <a:lnTo>
                  <a:pt x="4835156" y="2095500"/>
                </a:lnTo>
                <a:lnTo>
                  <a:pt x="4834200" y="2095802"/>
                </a:lnTo>
                <a:close/>
              </a:path>
              <a:path w="5691505" h="2501900">
                <a:moveTo>
                  <a:pt x="857204" y="2095802"/>
                </a:moveTo>
                <a:lnTo>
                  <a:pt x="856246" y="2095500"/>
                </a:lnTo>
                <a:lnTo>
                  <a:pt x="856589" y="2095500"/>
                </a:lnTo>
                <a:lnTo>
                  <a:pt x="857204" y="2095802"/>
                </a:lnTo>
                <a:close/>
              </a:path>
              <a:path w="5691505" h="2501900">
                <a:moveTo>
                  <a:pt x="3967244" y="2395681"/>
                </a:moveTo>
                <a:lnTo>
                  <a:pt x="3762724" y="2395681"/>
                </a:lnTo>
                <a:lnTo>
                  <a:pt x="3892969" y="2362200"/>
                </a:lnTo>
                <a:lnTo>
                  <a:pt x="3941597" y="2362200"/>
                </a:lnTo>
                <a:lnTo>
                  <a:pt x="4086631" y="2324100"/>
                </a:lnTo>
                <a:lnTo>
                  <a:pt x="4133951" y="2324100"/>
                </a:lnTo>
                <a:lnTo>
                  <a:pt x="4347529" y="2265801"/>
                </a:lnTo>
                <a:lnTo>
                  <a:pt x="4347657" y="2265801"/>
                </a:lnTo>
                <a:lnTo>
                  <a:pt x="4351714" y="2264659"/>
                </a:lnTo>
                <a:lnTo>
                  <a:pt x="4351530" y="2264659"/>
                </a:lnTo>
                <a:lnTo>
                  <a:pt x="4587087" y="2197100"/>
                </a:lnTo>
                <a:lnTo>
                  <a:pt x="4586909" y="2197100"/>
                </a:lnTo>
                <a:lnTo>
                  <a:pt x="4630128" y="2171528"/>
                </a:lnTo>
                <a:lnTo>
                  <a:pt x="4754613" y="2133600"/>
                </a:lnTo>
                <a:lnTo>
                  <a:pt x="4754371" y="2133600"/>
                </a:lnTo>
                <a:lnTo>
                  <a:pt x="4795386" y="2108045"/>
                </a:lnTo>
                <a:lnTo>
                  <a:pt x="4835156" y="2095500"/>
                </a:lnTo>
                <a:lnTo>
                  <a:pt x="4928793" y="2095500"/>
                </a:lnTo>
                <a:lnTo>
                  <a:pt x="4903902" y="2108045"/>
                </a:lnTo>
                <a:lnTo>
                  <a:pt x="4851565" y="2133600"/>
                </a:lnTo>
                <a:lnTo>
                  <a:pt x="4811577" y="2146214"/>
                </a:lnTo>
                <a:lnTo>
                  <a:pt x="4811444" y="2146214"/>
                </a:lnTo>
                <a:lnTo>
                  <a:pt x="4770574" y="2171528"/>
                </a:lnTo>
                <a:lnTo>
                  <a:pt x="4770857" y="2171528"/>
                </a:lnTo>
                <a:lnTo>
                  <a:pt x="4644172" y="2209724"/>
                </a:lnTo>
                <a:lnTo>
                  <a:pt x="4600794" y="2235153"/>
                </a:lnTo>
                <a:lnTo>
                  <a:pt x="4285043" y="2324100"/>
                </a:lnTo>
                <a:lnTo>
                  <a:pt x="4095577" y="2374844"/>
                </a:lnTo>
                <a:lnTo>
                  <a:pt x="4047256" y="2374844"/>
                </a:lnTo>
                <a:lnTo>
                  <a:pt x="3967244" y="2395681"/>
                </a:lnTo>
                <a:close/>
              </a:path>
              <a:path w="5691505" h="2501900">
                <a:moveTo>
                  <a:pt x="1061278" y="2171528"/>
                </a:moveTo>
                <a:lnTo>
                  <a:pt x="921070" y="2171528"/>
                </a:lnTo>
                <a:lnTo>
                  <a:pt x="880200" y="2146214"/>
                </a:lnTo>
                <a:lnTo>
                  <a:pt x="977477" y="2146214"/>
                </a:lnTo>
                <a:lnTo>
                  <a:pt x="1019393" y="2158933"/>
                </a:lnTo>
                <a:lnTo>
                  <a:pt x="1019218" y="2158933"/>
                </a:lnTo>
                <a:lnTo>
                  <a:pt x="1061278" y="2171528"/>
                </a:lnTo>
                <a:close/>
              </a:path>
              <a:path w="5691505" h="2501900">
                <a:moveTo>
                  <a:pt x="4695458" y="2151810"/>
                </a:moveTo>
                <a:lnTo>
                  <a:pt x="4713616" y="2146214"/>
                </a:lnTo>
                <a:lnTo>
                  <a:pt x="4713919" y="2146214"/>
                </a:lnTo>
                <a:lnTo>
                  <a:pt x="4695458" y="2151810"/>
                </a:lnTo>
                <a:close/>
              </a:path>
              <a:path w="5691505" h="2501900">
                <a:moveTo>
                  <a:pt x="1031524" y="2162618"/>
                </a:moveTo>
                <a:lnTo>
                  <a:pt x="1019218" y="2158933"/>
                </a:lnTo>
                <a:lnTo>
                  <a:pt x="1019393" y="2158933"/>
                </a:lnTo>
                <a:lnTo>
                  <a:pt x="1031524" y="2162618"/>
                </a:lnTo>
                <a:close/>
              </a:path>
              <a:path w="5691505" h="2501900">
                <a:moveTo>
                  <a:pt x="4659886" y="2162618"/>
                </a:moveTo>
                <a:lnTo>
                  <a:pt x="4671954" y="2158933"/>
                </a:lnTo>
                <a:lnTo>
                  <a:pt x="4672194" y="2158933"/>
                </a:lnTo>
                <a:lnTo>
                  <a:pt x="4659886" y="2162618"/>
                </a:lnTo>
                <a:close/>
              </a:path>
              <a:path w="5691505" h="2501900">
                <a:moveTo>
                  <a:pt x="1892300" y="2386330"/>
                </a:moveTo>
                <a:lnTo>
                  <a:pt x="1847393" y="2374844"/>
                </a:lnTo>
                <a:lnTo>
                  <a:pt x="1596016" y="2374844"/>
                </a:lnTo>
                <a:lnTo>
                  <a:pt x="1406563" y="2324100"/>
                </a:lnTo>
                <a:lnTo>
                  <a:pt x="1090786" y="2235153"/>
                </a:lnTo>
                <a:lnTo>
                  <a:pt x="1047509" y="2209724"/>
                </a:lnTo>
                <a:lnTo>
                  <a:pt x="920786" y="2171528"/>
                </a:lnTo>
                <a:lnTo>
                  <a:pt x="1061431" y="2171528"/>
                </a:lnTo>
                <a:lnTo>
                  <a:pt x="1104493" y="2197100"/>
                </a:lnTo>
                <a:lnTo>
                  <a:pt x="1104315" y="2197100"/>
                </a:lnTo>
                <a:lnTo>
                  <a:pt x="1147477" y="2209724"/>
                </a:lnTo>
                <a:lnTo>
                  <a:pt x="1147209" y="2209724"/>
                </a:lnTo>
                <a:lnTo>
                  <a:pt x="1191101" y="2222425"/>
                </a:lnTo>
                <a:lnTo>
                  <a:pt x="1190884" y="2222425"/>
                </a:lnTo>
                <a:lnTo>
                  <a:pt x="1235390" y="2235153"/>
                </a:lnTo>
                <a:lnTo>
                  <a:pt x="1235251" y="2235153"/>
                </a:lnTo>
                <a:lnTo>
                  <a:pt x="1280093" y="2247833"/>
                </a:lnTo>
                <a:lnTo>
                  <a:pt x="1279884" y="2247833"/>
                </a:lnTo>
                <a:lnTo>
                  <a:pt x="1325231" y="2260547"/>
                </a:lnTo>
                <a:lnTo>
                  <a:pt x="1325067" y="2260547"/>
                </a:lnTo>
                <a:lnTo>
                  <a:pt x="1370688" y="2273231"/>
                </a:lnTo>
                <a:lnTo>
                  <a:pt x="1370460" y="2273231"/>
                </a:lnTo>
                <a:lnTo>
                  <a:pt x="1416713" y="2285951"/>
                </a:lnTo>
                <a:lnTo>
                  <a:pt x="1416569" y="2285951"/>
                </a:lnTo>
                <a:lnTo>
                  <a:pt x="1463118" y="2298645"/>
                </a:lnTo>
                <a:lnTo>
                  <a:pt x="1462964" y="2298645"/>
                </a:lnTo>
                <a:lnTo>
                  <a:pt x="1509920" y="2311348"/>
                </a:lnTo>
                <a:lnTo>
                  <a:pt x="1509749" y="2311348"/>
                </a:lnTo>
                <a:lnTo>
                  <a:pt x="1557439" y="2324100"/>
                </a:lnTo>
                <a:lnTo>
                  <a:pt x="1604771" y="2324100"/>
                </a:lnTo>
                <a:lnTo>
                  <a:pt x="1652738" y="2336756"/>
                </a:lnTo>
                <a:lnTo>
                  <a:pt x="1652560" y="2336756"/>
                </a:lnTo>
                <a:lnTo>
                  <a:pt x="1700896" y="2349450"/>
                </a:lnTo>
                <a:lnTo>
                  <a:pt x="1700732" y="2349450"/>
                </a:lnTo>
                <a:lnTo>
                  <a:pt x="1749691" y="2362200"/>
                </a:lnTo>
                <a:lnTo>
                  <a:pt x="1798434" y="2362200"/>
                </a:lnTo>
                <a:lnTo>
                  <a:pt x="1892300" y="2386330"/>
                </a:lnTo>
                <a:close/>
              </a:path>
              <a:path w="5691505" h="2501900">
                <a:moveTo>
                  <a:pt x="1169627" y="2216203"/>
                </a:moveTo>
                <a:lnTo>
                  <a:pt x="1147209" y="2209724"/>
                </a:lnTo>
                <a:lnTo>
                  <a:pt x="1147477" y="2209724"/>
                </a:lnTo>
                <a:lnTo>
                  <a:pt x="1169627" y="2216203"/>
                </a:lnTo>
                <a:close/>
              </a:path>
              <a:path w="5691505" h="2501900">
                <a:moveTo>
                  <a:pt x="4521775" y="2216203"/>
                </a:moveTo>
                <a:lnTo>
                  <a:pt x="4543910" y="2209724"/>
                </a:lnTo>
                <a:lnTo>
                  <a:pt x="4544188" y="2209724"/>
                </a:lnTo>
                <a:lnTo>
                  <a:pt x="4521775" y="2216203"/>
                </a:lnTo>
                <a:close/>
              </a:path>
              <a:path w="5691505" h="2501900">
                <a:moveTo>
                  <a:pt x="1200051" y="2225019"/>
                </a:moveTo>
                <a:lnTo>
                  <a:pt x="1190884" y="2222425"/>
                </a:lnTo>
                <a:lnTo>
                  <a:pt x="1191101" y="2222425"/>
                </a:lnTo>
                <a:lnTo>
                  <a:pt x="1200051" y="2225019"/>
                </a:lnTo>
                <a:close/>
              </a:path>
              <a:path w="5691505" h="2501900">
                <a:moveTo>
                  <a:pt x="4485240" y="2226794"/>
                </a:moveTo>
                <a:lnTo>
                  <a:pt x="4500248" y="2222425"/>
                </a:lnTo>
                <a:lnTo>
                  <a:pt x="4500531" y="2222425"/>
                </a:lnTo>
                <a:lnTo>
                  <a:pt x="4485240" y="2226794"/>
                </a:lnTo>
                <a:close/>
              </a:path>
              <a:path w="5691505" h="2501900">
                <a:moveTo>
                  <a:pt x="1245718" y="2238109"/>
                </a:moveTo>
                <a:lnTo>
                  <a:pt x="1235251" y="2235153"/>
                </a:lnTo>
                <a:lnTo>
                  <a:pt x="1235390" y="2235153"/>
                </a:lnTo>
                <a:lnTo>
                  <a:pt x="1245718" y="2238109"/>
                </a:lnTo>
                <a:close/>
              </a:path>
              <a:path w="5691505" h="2501900">
                <a:moveTo>
                  <a:pt x="4445684" y="2238109"/>
                </a:moveTo>
                <a:lnTo>
                  <a:pt x="4455984" y="2235153"/>
                </a:lnTo>
                <a:lnTo>
                  <a:pt x="4456149" y="2235153"/>
                </a:lnTo>
                <a:lnTo>
                  <a:pt x="4445684" y="2238109"/>
                </a:lnTo>
                <a:close/>
              </a:path>
              <a:path w="5691505" h="2501900">
                <a:moveTo>
                  <a:pt x="1300685" y="2253660"/>
                </a:moveTo>
                <a:lnTo>
                  <a:pt x="1279884" y="2247833"/>
                </a:lnTo>
                <a:lnTo>
                  <a:pt x="1280093" y="2247833"/>
                </a:lnTo>
                <a:lnTo>
                  <a:pt x="1300685" y="2253660"/>
                </a:lnTo>
                <a:close/>
              </a:path>
              <a:path w="5691505" h="2501900">
                <a:moveTo>
                  <a:pt x="4390716" y="2253660"/>
                </a:moveTo>
                <a:lnTo>
                  <a:pt x="4411262" y="2247833"/>
                </a:lnTo>
                <a:lnTo>
                  <a:pt x="4411515" y="2247833"/>
                </a:lnTo>
                <a:lnTo>
                  <a:pt x="4390716" y="2253660"/>
                </a:lnTo>
                <a:close/>
              </a:path>
              <a:path w="5691505" h="2501900">
                <a:moveTo>
                  <a:pt x="1339872" y="2264659"/>
                </a:moveTo>
                <a:lnTo>
                  <a:pt x="1325067" y="2260547"/>
                </a:lnTo>
                <a:lnTo>
                  <a:pt x="1325231" y="2260547"/>
                </a:lnTo>
                <a:lnTo>
                  <a:pt x="1339872" y="2264659"/>
                </a:lnTo>
                <a:close/>
              </a:path>
              <a:path w="5691505" h="2501900">
                <a:moveTo>
                  <a:pt x="4341761" y="2267373"/>
                </a:moveTo>
                <a:lnTo>
                  <a:pt x="4347421" y="2265801"/>
                </a:lnTo>
                <a:lnTo>
                  <a:pt x="4347657" y="2265801"/>
                </a:lnTo>
                <a:lnTo>
                  <a:pt x="4341761" y="2267373"/>
                </a:lnTo>
                <a:close/>
              </a:path>
              <a:path w="5691505" h="2501900">
                <a:moveTo>
                  <a:pt x="1388028" y="2278057"/>
                </a:moveTo>
                <a:lnTo>
                  <a:pt x="1370460" y="2273231"/>
                </a:lnTo>
                <a:lnTo>
                  <a:pt x="1370688" y="2273231"/>
                </a:lnTo>
                <a:lnTo>
                  <a:pt x="1388028" y="2278057"/>
                </a:lnTo>
                <a:close/>
              </a:path>
              <a:path w="5691505" h="2501900">
                <a:moveTo>
                  <a:pt x="4303373" y="2278057"/>
                </a:moveTo>
                <a:lnTo>
                  <a:pt x="4320673" y="2273231"/>
                </a:lnTo>
                <a:lnTo>
                  <a:pt x="4320938" y="2273231"/>
                </a:lnTo>
                <a:lnTo>
                  <a:pt x="4303373" y="2278057"/>
                </a:lnTo>
                <a:close/>
              </a:path>
              <a:path w="5691505" h="2501900">
                <a:moveTo>
                  <a:pt x="1430429" y="2289727"/>
                </a:moveTo>
                <a:lnTo>
                  <a:pt x="1416569" y="2285951"/>
                </a:lnTo>
                <a:lnTo>
                  <a:pt x="1416713" y="2285951"/>
                </a:lnTo>
                <a:lnTo>
                  <a:pt x="1430429" y="2289727"/>
                </a:lnTo>
                <a:close/>
              </a:path>
              <a:path w="5691505" h="2501900">
                <a:moveTo>
                  <a:pt x="4260972" y="2289727"/>
                </a:moveTo>
                <a:lnTo>
                  <a:pt x="4274641" y="2285951"/>
                </a:lnTo>
                <a:lnTo>
                  <a:pt x="4274831" y="2285951"/>
                </a:lnTo>
                <a:lnTo>
                  <a:pt x="4260972" y="2289727"/>
                </a:lnTo>
                <a:close/>
              </a:path>
              <a:path w="5691505" h="2501900">
                <a:moveTo>
                  <a:pt x="1469494" y="2300385"/>
                </a:moveTo>
                <a:lnTo>
                  <a:pt x="1462964" y="2298645"/>
                </a:lnTo>
                <a:lnTo>
                  <a:pt x="1463118" y="2298645"/>
                </a:lnTo>
                <a:lnTo>
                  <a:pt x="1469494" y="2300385"/>
                </a:lnTo>
                <a:close/>
              </a:path>
              <a:path w="5691505" h="2501900">
                <a:moveTo>
                  <a:pt x="4212220" y="2303023"/>
                </a:moveTo>
                <a:lnTo>
                  <a:pt x="4228246" y="2298645"/>
                </a:lnTo>
                <a:lnTo>
                  <a:pt x="4228458" y="2298645"/>
                </a:lnTo>
                <a:lnTo>
                  <a:pt x="4212220" y="2303023"/>
                </a:lnTo>
                <a:close/>
              </a:path>
              <a:path w="5691505" h="2501900">
                <a:moveTo>
                  <a:pt x="1523499" y="2315025"/>
                </a:moveTo>
                <a:lnTo>
                  <a:pt x="1509749" y="2311348"/>
                </a:lnTo>
                <a:lnTo>
                  <a:pt x="1509920" y="2311348"/>
                </a:lnTo>
                <a:lnTo>
                  <a:pt x="1523499" y="2315025"/>
                </a:lnTo>
                <a:close/>
              </a:path>
              <a:path w="5691505" h="2501900">
                <a:moveTo>
                  <a:pt x="4167799" y="2315025"/>
                </a:moveTo>
                <a:lnTo>
                  <a:pt x="4181334" y="2311348"/>
                </a:lnTo>
                <a:lnTo>
                  <a:pt x="4181512" y="2311348"/>
                </a:lnTo>
                <a:lnTo>
                  <a:pt x="4167799" y="2315025"/>
                </a:lnTo>
                <a:close/>
              </a:path>
              <a:path w="5691505" h="2501900">
                <a:moveTo>
                  <a:pt x="1686598" y="2345689"/>
                </a:moveTo>
                <a:lnTo>
                  <a:pt x="1652560" y="2336756"/>
                </a:lnTo>
                <a:lnTo>
                  <a:pt x="1652738" y="2336756"/>
                </a:lnTo>
                <a:lnTo>
                  <a:pt x="1686598" y="2345689"/>
                </a:lnTo>
                <a:close/>
              </a:path>
              <a:path w="5691505" h="2501900">
                <a:moveTo>
                  <a:pt x="1717541" y="2353827"/>
                </a:moveTo>
                <a:lnTo>
                  <a:pt x="1700732" y="2349450"/>
                </a:lnTo>
                <a:lnTo>
                  <a:pt x="1700896" y="2349450"/>
                </a:lnTo>
                <a:lnTo>
                  <a:pt x="1717541" y="2353827"/>
                </a:lnTo>
                <a:close/>
              </a:path>
              <a:path w="5691505" h="2501900">
                <a:moveTo>
                  <a:pt x="3973831" y="2353827"/>
                </a:moveTo>
                <a:lnTo>
                  <a:pt x="3990479" y="2349450"/>
                </a:lnTo>
                <a:lnTo>
                  <a:pt x="3990681" y="2349450"/>
                </a:lnTo>
                <a:lnTo>
                  <a:pt x="3973831" y="2353827"/>
                </a:lnTo>
                <a:close/>
              </a:path>
              <a:path w="5691505" h="2501900">
                <a:moveTo>
                  <a:pt x="2097760" y="2413000"/>
                </a:moveTo>
                <a:lnTo>
                  <a:pt x="1791423" y="2413000"/>
                </a:lnTo>
                <a:lnTo>
                  <a:pt x="1644324" y="2374844"/>
                </a:lnTo>
                <a:lnTo>
                  <a:pt x="1847393" y="2374844"/>
                </a:lnTo>
                <a:lnTo>
                  <a:pt x="1897265" y="2387600"/>
                </a:lnTo>
                <a:lnTo>
                  <a:pt x="1946833" y="2387600"/>
                </a:lnTo>
                <a:lnTo>
                  <a:pt x="1996998" y="2400300"/>
                </a:lnTo>
                <a:lnTo>
                  <a:pt x="2047201" y="2400300"/>
                </a:lnTo>
                <a:lnTo>
                  <a:pt x="2097760" y="2413000"/>
                </a:lnTo>
                <a:close/>
              </a:path>
              <a:path w="5691505" h="2501900">
                <a:moveTo>
                  <a:pt x="3799205" y="2386330"/>
                </a:moveTo>
                <a:lnTo>
                  <a:pt x="3843780" y="2374844"/>
                </a:lnTo>
                <a:lnTo>
                  <a:pt x="3844008" y="2374844"/>
                </a:lnTo>
                <a:lnTo>
                  <a:pt x="3799205" y="2386330"/>
                </a:lnTo>
                <a:close/>
              </a:path>
              <a:path w="5691505" h="2501900">
                <a:moveTo>
                  <a:pt x="3900157" y="2413000"/>
                </a:moveTo>
                <a:lnTo>
                  <a:pt x="3593655" y="2413000"/>
                </a:lnTo>
                <a:lnTo>
                  <a:pt x="3644328" y="2400300"/>
                </a:lnTo>
                <a:lnTo>
                  <a:pt x="3694404" y="2400300"/>
                </a:lnTo>
                <a:lnTo>
                  <a:pt x="3744569" y="2387600"/>
                </a:lnTo>
                <a:lnTo>
                  <a:pt x="3794163" y="2387600"/>
                </a:lnTo>
                <a:lnTo>
                  <a:pt x="3762724" y="2395681"/>
                </a:lnTo>
                <a:lnTo>
                  <a:pt x="3967244" y="2395681"/>
                </a:lnTo>
                <a:lnTo>
                  <a:pt x="3900157" y="2413000"/>
                </a:lnTo>
                <a:close/>
              </a:path>
              <a:path w="5691505" h="2501900">
                <a:moveTo>
                  <a:pt x="2199360" y="2425700"/>
                </a:moveTo>
                <a:lnTo>
                  <a:pt x="1890826" y="2425700"/>
                </a:lnTo>
                <a:lnTo>
                  <a:pt x="1841055" y="2413000"/>
                </a:lnTo>
                <a:lnTo>
                  <a:pt x="2148306" y="2413000"/>
                </a:lnTo>
                <a:lnTo>
                  <a:pt x="2199360" y="2425700"/>
                </a:lnTo>
                <a:close/>
              </a:path>
              <a:path w="5691505" h="2501900">
                <a:moveTo>
                  <a:pt x="3800703" y="2425700"/>
                </a:moveTo>
                <a:lnTo>
                  <a:pt x="3492042" y="2425700"/>
                </a:lnTo>
                <a:lnTo>
                  <a:pt x="3543096" y="2413000"/>
                </a:lnTo>
                <a:lnTo>
                  <a:pt x="3850576" y="2413000"/>
                </a:lnTo>
                <a:lnTo>
                  <a:pt x="3800703" y="2425700"/>
                </a:lnTo>
                <a:close/>
              </a:path>
              <a:path w="5691505" h="2501900">
                <a:moveTo>
                  <a:pt x="2507843" y="2451100"/>
                </a:moveTo>
                <a:lnTo>
                  <a:pt x="2041880" y="2451100"/>
                </a:lnTo>
                <a:lnTo>
                  <a:pt x="1940966" y="2425700"/>
                </a:lnTo>
                <a:lnTo>
                  <a:pt x="2301392" y="2425700"/>
                </a:lnTo>
                <a:lnTo>
                  <a:pt x="2352954" y="2438400"/>
                </a:lnTo>
                <a:lnTo>
                  <a:pt x="2456014" y="2438400"/>
                </a:lnTo>
                <a:lnTo>
                  <a:pt x="2507843" y="2451100"/>
                </a:lnTo>
                <a:close/>
              </a:path>
              <a:path w="5691505" h="2501900">
                <a:moveTo>
                  <a:pt x="3649649" y="2451100"/>
                </a:moveTo>
                <a:lnTo>
                  <a:pt x="3183559" y="2451100"/>
                </a:lnTo>
                <a:lnTo>
                  <a:pt x="3235502" y="2438400"/>
                </a:lnTo>
                <a:lnTo>
                  <a:pt x="3338563" y="2438400"/>
                </a:lnTo>
                <a:lnTo>
                  <a:pt x="3390023" y="2425700"/>
                </a:lnTo>
                <a:lnTo>
                  <a:pt x="3750665" y="2425700"/>
                </a:lnTo>
                <a:lnTo>
                  <a:pt x="3649649" y="2451100"/>
                </a:lnTo>
                <a:close/>
              </a:path>
              <a:path w="5691505" h="2501900">
                <a:moveTo>
                  <a:pt x="3496500" y="2463800"/>
                </a:moveTo>
                <a:lnTo>
                  <a:pt x="2195118" y="2463800"/>
                </a:lnTo>
                <a:lnTo>
                  <a:pt x="2143848" y="2451100"/>
                </a:lnTo>
                <a:lnTo>
                  <a:pt x="3547719" y="2451100"/>
                </a:lnTo>
                <a:lnTo>
                  <a:pt x="3496500" y="2463800"/>
                </a:lnTo>
                <a:close/>
              </a:path>
              <a:path w="5691505" h="2501900">
                <a:moveTo>
                  <a:pt x="3393566" y="2476500"/>
                </a:moveTo>
                <a:lnTo>
                  <a:pt x="2298103" y="2476500"/>
                </a:lnTo>
                <a:lnTo>
                  <a:pt x="2246401" y="2463800"/>
                </a:lnTo>
                <a:lnTo>
                  <a:pt x="3445116" y="2463800"/>
                </a:lnTo>
                <a:lnTo>
                  <a:pt x="3393566" y="2476500"/>
                </a:lnTo>
                <a:close/>
              </a:path>
              <a:path w="5691505" h="2501900">
                <a:moveTo>
                  <a:pt x="3238068" y="2489200"/>
                </a:moveTo>
                <a:lnTo>
                  <a:pt x="2453449" y="2489200"/>
                </a:lnTo>
                <a:lnTo>
                  <a:pt x="2401531" y="2476500"/>
                </a:lnTo>
                <a:lnTo>
                  <a:pt x="3289960" y="2476500"/>
                </a:lnTo>
                <a:lnTo>
                  <a:pt x="3238068" y="2489200"/>
                </a:lnTo>
                <a:close/>
              </a:path>
              <a:path w="5691505" h="2501900">
                <a:moveTo>
                  <a:pt x="2872066" y="2501900"/>
                </a:moveTo>
                <a:lnTo>
                  <a:pt x="2819336" y="2501900"/>
                </a:lnTo>
                <a:lnTo>
                  <a:pt x="2767139" y="2489200"/>
                </a:lnTo>
                <a:lnTo>
                  <a:pt x="2924365" y="2489200"/>
                </a:lnTo>
                <a:lnTo>
                  <a:pt x="2872066" y="25019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584450" y="4667250"/>
            <a:ext cx="354266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Тек</a:t>
            </a:r>
            <a:r>
              <a:rPr dirty="0" sz="2700" spc="-55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кодтауы</a:t>
            </a:r>
            <a:r>
              <a:rPr dirty="0" sz="2700" spc="-55">
                <a:latin typeface="Trebuchet MS"/>
                <a:cs typeface="Trebuchet MS"/>
              </a:rPr>
              <a:t> </a:t>
            </a:r>
            <a:r>
              <a:rPr dirty="0" sz="2700" spc="-25">
                <a:latin typeface="Trebuchet MS"/>
                <a:cs typeface="Trebuchet MS"/>
              </a:rPr>
              <a:t>бар</a:t>
            </a:r>
            <a:endParaRPr sz="2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700">
                <a:latin typeface="Microsoft Sans Serif"/>
                <a:cs typeface="Microsoft Sans Serif"/>
              </a:rPr>
              <a:t>ү</a:t>
            </a:r>
            <a:r>
              <a:rPr dirty="0" sz="2700">
                <a:latin typeface="Trebuchet MS"/>
                <a:cs typeface="Trebuchet MS"/>
              </a:rPr>
              <a:t>лгілер</a:t>
            </a:r>
            <a:r>
              <a:rPr dirty="0" sz="2700" spc="-8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(encoder</a:t>
            </a:r>
            <a:r>
              <a:rPr dirty="0" sz="2700" spc="-7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only)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78648" y="5477002"/>
            <a:ext cx="4987290" cy="2374900"/>
          </a:xfrm>
          <a:custGeom>
            <a:avLst/>
            <a:gdLst/>
            <a:ahLst/>
            <a:cxnLst/>
            <a:rect l="l" t="t" r="r" b="b"/>
            <a:pathLst>
              <a:path w="4987290" h="2374900">
                <a:moveTo>
                  <a:pt x="2883585" y="12700"/>
                </a:moveTo>
                <a:lnTo>
                  <a:pt x="2102891" y="12700"/>
                </a:lnTo>
                <a:lnTo>
                  <a:pt x="2154669" y="0"/>
                </a:lnTo>
                <a:lnTo>
                  <a:pt x="2831871" y="0"/>
                </a:lnTo>
                <a:lnTo>
                  <a:pt x="2883585" y="12700"/>
                </a:lnTo>
                <a:close/>
              </a:path>
              <a:path w="4987290" h="2374900">
                <a:moveTo>
                  <a:pt x="3038017" y="25400"/>
                </a:moveTo>
                <a:lnTo>
                  <a:pt x="1948548" y="25400"/>
                </a:lnTo>
                <a:lnTo>
                  <a:pt x="1999856" y="12700"/>
                </a:lnTo>
                <a:lnTo>
                  <a:pt x="2986798" y="12700"/>
                </a:lnTo>
                <a:lnTo>
                  <a:pt x="3038017" y="25400"/>
                </a:lnTo>
                <a:close/>
              </a:path>
              <a:path w="4987290" h="2374900">
                <a:moveTo>
                  <a:pt x="3140036" y="38100"/>
                </a:moveTo>
                <a:lnTo>
                  <a:pt x="1846516" y="38100"/>
                </a:lnTo>
                <a:lnTo>
                  <a:pt x="1897456" y="25400"/>
                </a:lnTo>
                <a:lnTo>
                  <a:pt x="3089198" y="25400"/>
                </a:lnTo>
                <a:lnTo>
                  <a:pt x="3140036" y="38100"/>
                </a:lnTo>
                <a:close/>
              </a:path>
              <a:path w="4987290" h="2374900">
                <a:moveTo>
                  <a:pt x="2157399" y="50800"/>
                </a:moveTo>
                <a:lnTo>
                  <a:pt x="1745411" y="50800"/>
                </a:lnTo>
                <a:lnTo>
                  <a:pt x="1795881" y="38100"/>
                </a:lnTo>
                <a:lnTo>
                  <a:pt x="2209076" y="38100"/>
                </a:lnTo>
                <a:lnTo>
                  <a:pt x="2157399" y="50800"/>
                </a:lnTo>
                <a:close/>
              </a:path>
              <a:path w="4987290" h="2374900">
                <a:moveTo>
                  <a:pt x="3241116" y="50800"/>
                </a:moveTo>
                <a:lnTo>
                  <a:pt x="2829305" y="50800"/>
                </a:lnTo>
                <a:lnTo>
                  <a:pt x="2777616" y="38100"/>
                </a:lnTo>
                <a:lnTo>
                  <a:pt x="3190735" y="38100"/>
                </a:lnTo>
                <a:lnTo>
                  <a:pt x="3241116" y="50800"/>
                </a:lnTo>
                <a:close/>
              </a:path>
              <a:path w="4987290" h="2374900">
                <a:moveTo>
                  <a:pt x="1851786" y="76200"/>
                </a:moveTo>
                <a:lnTo>
                  <a:pt x="1595843" y="76200"/>
                </a:lnTo>
                <a:lnTo>
                  <a:pt x="1695234" y="50800"/>
                </a:lnTo>
                <a:lnTo>
                  <a:pt x="2055152" y="50800"/>
                </a:lnTo>
                <a:lnTo>
                  <a:pt x="2003844" y="63500"/>
                </a:lnTo>
                <a:lnTo>
                  <a:pt x="1902459" y="63500"/>
                </a:lnTo>
                <a:lnTo>
                  <a:pt x="1851786" y="76200"/>
                </a:lnTo>
                <a:close/>
              </a:path>
              <a:path w="4987290" h="2374900">
                <a:moveTo>
                  <a:pt x="3390747" y="76200"/>
                </a:moveTo>
                <a:lnTo>
                  <a:pt x="3135033" y="76200"/>
                </a:lnTo>
                <a:lnTo>
                  <a:pt x="3084372" y="63500"/>
                </a:lnTo>
                <a:lnTo>
                  <a:pt x="2982976" y="63500"/>
                </a:lnTo>
                <a:lnTo>
                  <a:pt x="2931667" y="50800"/>
                </a:lnTo>
                <a:lnTo>
                  <a:pt x="3291306" y="50800"/>
                </a:lnTo>
                <a:lnTo>
                  <a:pt x="3390747" y="76200"/>
                </a:lnTo>
                <a:close/>
              </a:path>
              <a:path w="4987290" h="2374900">
                <a:moveTo>
                  <a:pt x="223723" y="749300"/>
                </a:moveTo>
                <a:lnTo>
                  <a:pt x="167195" y="749300"/>
                </a:lnTo>
                <a:lnTo>
                  <a:pt x="192735" y="723900"/>
                </a:lnTo>
                <a:lnTo>
                  <a:pt x="219405" y="698500"/>
                </a:lnTo>
                <a:lnTo>
                  <a:pt x="248500" y="660400"/>
                </a:lnTo>
                <a:lnTo>
                  <a:pt x="279882" y="635000"/>
                </a:lnTo>
                <a:lnTo>
                  <a:pt x="311886" y="609600"/>
                </a:lnTo>
                <a:lnTo>
                  <a:pt x="346824" y="571500"/>
                </a:lnTo>
                <a:lnTo>
                  <a:pt x="383057" y="546100"/>
                </a:lnTo>
                <a:lnTo>
                  <a:pt x="421004" y="520700"/>
                </a:lnTo>
                <a:lnTo>
                  <a:pt x="460247" y="495300"/>
                </a:lnTo>
                <a:lnTo>
                  <a:pt x="502196" y="469900"/>
                </a:lnTo>
                <a:lnTo>
                  <a:pt x="545503" y="444500"/>
                </a:lnTo>
                <a:lnTo>
                  <a:pt x="590461" y="419100"/>
                </a:lnTo>
                <a:lnTo>
                  <a:pt x="637298" y="393700"/>
                </a:lnTo>
                <a:lnTo>
                  <a:pt x="685863" y="368300"/>
                </a:lnTo>
                <a:lnTo>
                  <a:pt x="736117" y="342900"/>
                </a:lnTo>
                <a:lnTo>
                  <a:pt x="776697" y="317345"/>
                </a:lnTo>
                <a:lnTo>
                  <a:pt x="776951" y="317345"/>
                </a:lnTo>
                <a:lnTo>
                  <a:pt x="817877" y="304702"/>
                </a:lnTo>
                <a:lnTo>
                  <a:pt x="817720" y="304702"/>
                </a:lnTo>
                <a:lnTo>
                  <a:pt x="858824" y="279400"/>
                </a:lnTo>
                <a:lnTo>
                  <a:pt x="944330" y="253868"/>
                </a:lnTo>
                <a:lnTo>
                  <a:pt x="944114" y="253868"/>
                </a:lnTo>
                <a:lnTo>
                  <a:pt x="987453" y="228524"/>
                </a:lnTo>
                <a:lnTo>
                  <a:pt x="987586" y="228524"/>
                </a:lnTo>
                <a:lnTo>
                  <a:pt x="1212549" y="165039"/>
                </a:lnTo>
                <a:lnTo>
                  <a:pt x="1546593" y="76200"/>
                </a:lnTo>
                <a:lnTo>
                  <a:pt x="1801850" y="76200"/>
                </a:lnTo>
                <a:lnTo>
                  <a:pt x="1701825" y="101600"/>
                </a:lnTo>
                <a:lnTo>
                  <a:pt x="1652676" y="101600"/>
                </a:lnTo>
                <a:lnTo>
                  <a:pt x="1554606" y="127000"/>
                </a:lnTo>
                <a:lnTo>
                  <a:pt x="1506435" y="127000"/>
                </a:lnTo>
                <a:lnTo>
                  <a:pt x="1499105" y="128924"/>
                </a:lnTo>
                <a:lnTo>
                  <a:pt x="1498465" y="128924"/>
                </a:lnTo>
                <a:lnTo>
                  <a:pt x="1443487" y="143603"/>
                </a:lnTo>
                <a:lnTo>
                  <a:pt x="1443161" y="143603"/>
                </a:lnTo>
                <a:lnTo>
                  <a:pt x="1395931" y="156315"/>
                </a:lnTo>
                <a:lnTo>
                  <a:pt x="1395596" y="156315"/>
                </a:lnTo>
                <a:lnTo>
                  <a:pt x="1153042" y="223068"/>
                </a:lnTo>
                <a:lnTo>
                  <a:pt x="1152648" y="223068"/>
                </a:lnTo>
                <a:lnTo>
                  <a:pt x="1045461" y="253868"/>
                </a:lnTo>
                <a:lnTo>
                  <a:pt x="1001548" y="279400"/>
                </a:lnTo>
                <a:lnTo>
                  <a:pt x="1001877" y="279400"/>
                </a:lnTo>
                <a:lnTo>
                  <a:pt x="875343" y="317345"/>
                </a:lnTo>
                <a:lnTo>
                  <a:pt x="833832" y="342900"/>
                </a:lnTo>
                <a:lnTo>
                  <a:pt x="834161" y="342900"/>
                </a:lnTo>
                <a:lnTo>
                  <a:pt x="794067" y="355390"/>
                </a:lnTo>
                <a:lnTo>
                  <a:pt x="753732" y="381000"/>
                </a:lnTo>
                <a:lnTo>
                  <a:pt x="754075" y="381000"/>
                </a:lnTo>
                <a:lnTo>
                  <a:pt x="729119" y="393700"/>
                </a:lnTo>
                <a:lnTo>
                  <a:pt x="704595" y="393700"/>
                </a:lnTo>
                <a:lnTo>
                  <a:pt x="656462" y="419100"/>
                </a:lnTo>
                <a:lnTo>
                  <a:pt x="656945" y="419100"/>
                </a:lnTo>
                <a:lnTo>
                  <a:pt x="610590" y="444500"/>
                </a:lnTo>
                <a:lnTo>
                  <a:pt x="610971" y="444500"/>
                </a:lnTo>
                <a:lnTo>
                  <a:pt x="566394" y="469900"/>
                </a:lnTo>
                <a:lnTo>
                  <a:pt x="566915" y="469900"/>
                </a:lnTo>
                <a:lnTo>
                  <a:pt x="524116" y="495300"/>
                </a:lnTo>
                <a:lnTo>
                  <a:pt x="524522" y="495300"/>
                </a:lnTo>
                <a:lnTo>
                  <a:pt x="483514" y="533400"/>
                </a:lnTo>
                <a:lnTo>
                  <a:pt x="484022" y="533400"/>
                </a:lnTo>
                <a:lnTo>
                  <a:pt x="444779" y="558800"/>
                </a:lnTo>
                <a:lnTo>
                  <a:pt x="445261" y="558800"/>
                </a:lnTo>
                <a:lnTo>
                  <a:pt x="407796" y="584200"/>
                </a:lnTo>
                <a:lnTo>
                  <a:pt x="408330" y="584200"/>
                </a:lnTo>
                <a:lnTo>
                  <a:pt x="372643" y="609600"/>
                </a:lnTo>
                <a:lnTo>
                  <a:pt x="373087" y="609600"/>
                </a:lnTo>
                <a:lnTo>
                  <a:pt x="339178" y="635000"/>
                </a:lnTo>
                <a:lnTo>
                  <a:pt x="339775" y="635000"/>
                </a:lnTo>
                <a:lnTo>
                  <a:pt x="307771" y="660400"/>
                </a:lnTo>
                <a:lnTo>
                  <a:pt x="308254" y="660400"/>
                </a:lnTo>
                <a:lnTo>
                  <a:pt x="277901" y="698500"/>
                </a:lnTo>
                <a:lnTo>
                  <a:pt x="278447" y="698500"/>
                </a:lnTo>
                <a:lnTo>
                  <a:pt x="249872" y="723900"/>
                </a:lnTo>
                <a:lnTo>
                  <a:pt x="250393" y="723900"/>
                </a:lnTo>
                <a:lnTo>
                  <a:pt x="223723" y="749300"/>
                </a:lnTo>
                <a:close/>
              </a:path>
              <a:path w="4987290" h="2374900">
                <a:moveTo>
                  <a:pt x="3585407" y="114244"/>
                </a:moveTo>
                <a:lnTo>
                  <a:pt x="3383217" y="114244"/>
                </a:lnTo>
                <a:lnTo>
                  <a:pt x="3334029" y="101600"/>
                </a:lnTo>
                <a:lnTo>
                  <a:pt x="3285007" y="101600"/>
                </a:lnTo>
                <a:lnTo>
                  <a:pt x="3234803" y="88857"/>
                </a:lnTo>
                <a:lnTo>
                  <a:pt x="3234967" y="88857"/>
                </a:lnTo>
                <a:lnTo>
                  <a:pt x="3184969" y="76200"/>
                </a:lnTo>
                <a:lnTo>
                  <a:pt x="3439998" y="76200"/>
                </a:lnTo>
                <a:lnTo>
                  <a:pt x="3585407" y="114244"/>
                </a:lnTo>
                <a:close/>
              </a:path>
              <a:path w="4987290" h="2374900">
                <a:moveTo>
                  <a:pt x="1751902" y="88857"/>
                </a:moveTo>
                <a:lnTo>
                  <a:pt x="1751727" y="88857"/>
                </a:lnTo>
                <a:lnTo>
                  <a:pt x="1775028" y="82973"/>
                </a:lnTo>
                <a:lnTo>
                  <a:pt x="1751902" y="88857"/>
                </a:lnTo>
                <a:close/>
              </a:path>
              <a:path w="4987290" h="2374900">
                <a:moveTo>
                  <a:pt x="1603842" y="114244"/>
                </a:moveTo>
                <a:lnTo>
                  <a:pt x="1603616" y="114244"/>
                </a:lnTo>
                <a:lnTo>
                  <a:pt x="1632013" y="106925"/>
                </a:lnTo>
                <a:lnTo>
                  <a:pt x="1603842" y="114244"/>
                </a:lnTo>
                <a:close/>
              </a:path>
              <a:path w="4987290" h="2374900">
                <a:moveTo>
                  <a:pt x="3680481" y="139637"/>
                </a:moveTo>
                <a:lnTo>
                  <a:pt x="3528546" y="139637"/>
                </a:lnTo>
                <a:lnTo>
                  <a:pt x="3480396" y="127000"/>
                </a:lnTo>
                <a:lnTo>
                  <a:pt x="3432213" y="127000"/>
                </a:lnTo>
                <a:lnTo>
                  <a:pt x="3354746" y="106925"/>
                </a:lnTo>
                <a:lnTo>
                  <a:pt x="3383217" y="114244"/>
                </a:lnTo>
                <a:lnTo>
                  <a:pt x="3585408" y="114244"/>
                </a:lnTo>
                <a:lnTo>
                  <a:pt x="3680481" y="139637"/>
                </a:lnTo>
                <a:close/>
              </a:path>
              <a:path w="4987290" h="2374900">
                <a:moveTo>
                  <a:pt x="1482242" y="133350"/>
                </a:moveTo>
                <a:lnTo>
                  <a:pt x="1498465" y="128924"/>
                </a:lnTo>
                <a:lnTo>
                  <a:pt x="1499105" y="128924"/>
                </a:lnTo>
                <a:lnTo>
                  <a:pt x="1482242" y="133350"/>
                </a:lnTo>
                <a:close/>
              </a:path>
              <a:path w="4987290" h="2374900">
                <a:moveTo>
                  <a:pt x="1458525" y="139637"/>
                </a:moveTo>
                <a:lnTo>
                  <a:pt x="1458290" y="139637"/>
                </a:lnTo>
                <a:lnTo>
                  <a:pt x="1474437" y="135398"/>
                </a:lnTo>
                <a:lnTo>
                  <a:pt x="1458525" y="139637"/>
                </a:lnTo>
                <a:close/>
              </a:path>
              <a:path w="4987290" h="2374900">
                <a:moveTo>
                  <a:pt x="3727482" y="152340"/>
                </a:moveTo>
                <a:lnTo>
                  <a:pt x="3576183" y="152340"/>
                </a:lnTo>
                <a:lnTo>
                  <a:pt x="3512395" y="135398"/>
                </a:lnTo>
                <a:lnTo>
                  <a:pt x="3528546" y="139637"/>
                </a:lnTo>
                <a:lnTo>
                  <a:pt x="3680483" y="139637"/>
                </a:lnTo>
                <a:lnTo>
                  <a:pt x="3727482" y="152340"/>
                </a:lnTo>
                <a:close/>
              </a:path>
              <a:path w="4987290" h="2374900">
                <a:moveTo>
                  <a:pt x="1410652" y="152340"/>
                </a:moveTo>
                <a:lnTo>
                  <a:pt x="1443161" y="143603"/>
                </a:lnTo>
                <a:lnTo>
                  <a:pt x="1441784" y="144079"/>
                </a:lnTo>
                <a:lnTo>
                  <a:pt x="1440676" y="144356"/>
                </a:lnTo>
                <a:lnTo>
                  <a:pt x="1410652" y="152340"/>
                </a:lnTo>
                <a:close/>
              </a:path>
              <a:path w="4987290" h="2374900">
                <a:moveTo>
                  <a:pt x="1441711" y="144079"/>
                </a:moveTo>
                <a:lnTo>
                  <a:pt x="1443161" y="143603"/>
                </a:lnTo>
                <a:lnTo>
                  <a:pt x="1443487" y="143603"/>
                </a:lnTo>
                <a:lnTo>
                  <a:pt x="1441711" y="144079"/>
                </a:lnTo>
                <a:close/>
              </a:path>
              <a:path w="4987290" h="2374900">
                <a:moveTo>
                  <a:pt x="1410887" y="152340"/>
                </a:moveTo>
                <a:lnTo>
                  <a:pt x="1410652" y="152340"/>
                </a:lnTo>
                <a:lnTo>
                  <a:pt x="1428963" y="147481"/>
                </a:lnTo>
                <a:lnTo>
                  <a:pt x="1410887" y="152340"/>
                </a:lnTo>
                <a:close/>
              </a:path>
              <a:path w="4987290" h="2374900">
                <a:moveTo>
                  <a:pt x="3773965" y="165039"/>
                </a:moveTo>
                <a:lnTo>
                  <a:pt x="3623440" y="165039"/>
                </a:lnTo>
                <a:lnTo>
                  <a:pt x="3557865" y="147481"/>
                </a:lnTo>
                <a:lnTo>
                  <a:pt x="3576183" y="152340"/>
                </a:lnTo>
                <a:lnTo>
                  <a:pt x="3727485" y="152340"/>
                </a:lnTo>
                <a:lnTo>
                  <a:pt x="3773965" y="165039"/>
                </a:lnTo>
                <a:close/>
              </a:path>
              <a:path w="4987290" h="2374900">
                <a:moveTo>
                  <a:pt x="1363395" y="165039"/>
                </a:moveTo>
                <a:lnTo>
                  <a:pt x="1395596" y="156315"/>
                </a:lnTo>
                <a:lnTo>
                  <a:pt x="1393249" y="157056"/>
                </a:lnTo>
                <a:lnTo>
                  <a:pt x="1392225" y="157316"/>
                </a:lnTo>
                <a:lnTo>
                  <a:pt x="1363395" y="165039"/>
                </a:lnTo>
                <a:close/>
              </a:path>
              <a:path w="4987290" h="2374900">
                <a:moveTo>
                  <a:pt x="1393186" y="157056"/>
                </a:moveTo>
                <a:lnTo>
                  <a:pt x="1395596" y="156315"/>
                </a:lnTo>
                <a:lnTo>
                  <a:pt x="1395931" y="156315"/>
                </a:lnTo>
                <a:lnTo>
                  <a:pt x="1393186" y="157056"/>
                </a:lnTo>
                <a:close/>
              </a:path>
              <a:path w="4987290" h="2374900">
                <a:moveTo>
                  <a:pt x="1363630" y="165039"/>
                </a:moveTo>
                <a:lnTo>
                  <a:pt x="1363395" y="165039"/>
                </a:lnTo>
                <a:lnTo>
                  <a:pt x="1381200" y="160278"/>
                </a:lnTo>
                <a:lnTo>
                  <a:pt x="1363630" y="165039"/>
                </a:lnTo>
                <a:close/>
              </a:path>
              <a:path w="4987290" h="2374900">
                <a:moveTo>
                  <a:pt x="3820003" y="177739"/>
                </a:moveTo>
                <a:lnTo>
                  <a:pt x="3670303" y="177739"/>
                </a:lnTo>
                <a:lnTo>
                  <a:pt x="3605633" y="160278"/>
                </a:lnTo>
                <a:lnTo>
                  <a:pt x="3623440" y="165039"/>
                </a:lnTo>
                <a:lnTo>
                  <a:pt x="3773967" y="165039"/>
                </a:lnTo>
                <a:lnTo>
                  <a:pt x="3820003" y="177739"/>
                </a:lnTo>
                <a:close/>
              </a:path>
              <a:path w="4987290" h="2374900">
                <a:moveTo>
                  <a:pt x="1316755" y="177739"/>
                </a:moveTo>
                <a:lnTo>
                  <a:pt x="1316519" y="177739"/>
                </a:lnTo>
                <a:lnTo>
                  <a:pt x="1334160" y="172983"/>
                </a:lnTo>
                <a:lnTo>
                  <a:pt x="1316755" y="177739"/>
                </a:lnTo>
                <a:close/>
              </a:path>
              <a:path w="4987290" h="2374900">
                <a:moveTo>
                  <a:pt x="3865511" y="190432"/>
                </a:moveTo>
                <a:lnTo>
                  <a:pt x="3716774" y="190432"/>
                </a:lnTo>
                <a:lnTo>
                  <a:pt x="3703290" y="186768"/>
                </a:lnTo>
                <a:lnTo>
                  <a:pt x="3701842" y="186402"/>
                </a:lnTo>
                <a:lnTo>
                  <a:pt x="3652665" y="172983"/>
                </a:lnTo>
                <a:lnTo>
                  <a:pt x="3670303" y="177739"/>
                </a:lnTo>
                <a:lnTo>
                  <a:pt x="3820006" y="177739"/>
                </a:lnTo>
                <a:lnTo>
                  <a:pt x="3865511" y="190432"/>
                </a:lnTo>
                <a:close/>
              </a:path>
              <a:path w="4987290" h="2374900">
                <a:moveTo>
                  <a:pt x="1270309" y="190432"/>
                </a:moveTo>
                <a:lnTo>
                  <a:pt x="1270045" y="190432"/>
                </a:lnTo>
                <a:lnTo>
                  <a:pt x="1283529" y="186768"/>
                </a:lnTo>
                <a:lnTo>
                  <a:pt x="1270309" y="190432"/>
                </a:lnTo>
                <a:close/>
              </a:path>
              <a:path w="4987290" h="2374900">
                <a:moveTo>
                  <a:pt x="3910461" y="203118"/>
                </a:moveTo>
                <a:lnTo>
                  <a:pt x="3762689" y="203118"/>
                </a:lnTo>
                <a:lnTo>
                  <a:pt x="3703271" y="186768"/>
                </a:lnTo>
                <a:lnTo>
                  <a:pt x="3716774" y="190432"/>
                </a:lnTo>
                <a:lnTo>
                  <a:pt x="3865513" y="190432"/>
                </a:lnTo>
                <a:lnTo>
                  <a:pt x="3910461" y="203118"/>
                </a:lnTo>
                <a:close/>
              </a:path>
              <a:path w="4987290" h="2374900">
                <a:moveTo>
                  <a:pt x="1224444" y="203118"/>
                </a:moveTo>
                <a:lnTo>
                  <a:pt x="1224135" y="203118"/>
                </a:lnTo>
                <a:lnTo>
                  <a:pt x="1244827" y="197433"/>
                </a:lnTo>
                <a:lnTo>
                  <a:pt x="1224444" y="203118"/>
                </a:lnTo>
                <a:close/>
              </a:path>
              <a:path w="4987290" h="2374900">
                <a:moveTo>
                  <a:pt x="3955078" y="215847"/>
                </a:moveTo>
                <a:lnTo>
                  <a:pt x="3808198" y="215847"/>
                </a:lnTo>
                <a:lnTo>
                  <a:pt x="3741994" y="197433"/>
                </a:lnTo>
                <a:lnTo>
                  <a:pt x="3762689" y="203118"/>
                </a:lnTo>
                <a:lnTo>
                  <a:pt x="3910464" y="203118"/>
                </a:lnTo>
                <a:lnTo>
                  <a:pt x="3955078" y="215847"/>
                </a:lnTo>
                <a:close/>
              </a:path>
              <a:path w="4987290" h="2374900">
                <a:moveTo>
                  <a:pt x="3998916" y="228524"/>
                </a:moveTo>
                <a:lnTo>
                  <a:pt x="3853264" y="228524"/>
                </a:lnTo>
                <a:lnTo>
                  <a:pt x="3795486" y="212316"/>
                </a:lnTo>
                <a:lnTo>
                  <a:pt x="3808198" y="215847"/>
                </a:lnTo>
                <a:lnTo>
                  <a:pt x="3955081" y="215847"/>
                </a:lnTo>
                <a:lnTo>
                  <a:pt x="3998916" y="228524"/>
                </a:lnTo>
                <a:close/>
              </a:path>
              <a:path w="4987290" h="2374900">
                <a:moveTo>
                  <a:pt x="1133843" y="228524"/>
                </a:moveTo>
                <a:lnTo>
                  <a:pt x="1133568" y="228524"/>
                </a:lnTo>
                <a:lnTo>
                  <a:pt x="1147000" y="224761"/>
                </a:lnTo>
                <a:lnTo>
                  <a:pt x="1133843" y="228524"/>
                </a:lnTo>
                <a:close/>
              </a:path>
              <a:path w="4987290" h="2374900">
                <a:moveTo>
                  <a:pt x="4020785" y="241213"/>
                </a:moveTo>
                <a:lnTo>
                  <a:pt x="3897641" y="241213"/>
                </a:lnTo>
                <a:lnTo>
                  <a:pt x="3839831" y="224761"/>
                </a:lnTo>
                <a:lnTo>
                  <a:pt x="3853264" y="228524"/>
                </a:lnTo>
                <a:lnTo>
                  <a:pt x="3999049" y="228524"/>
                </a:lnTo>
                <a:lnTo>
                  <a:pt x="4020785" y="241213"/>
                </a:lnTo>
                <a:close/>
              </a:path>
              <a:path w="4987290" h="2374900">
                <a:moveTo>
                  <a:pt x="1089503" y="241213"/>
                </a:moveTo>
                <a:lnTo>
                  <a:pt x="1089196" y="241213"/>
                </a:lnTo>
                <a:lnTo>
                  <a:pt x="1115102" y="233849"/>
                </a:lnTo>
                <a:lnTo>
                  <a:pt x="1089503" y="241213"/>
                </a:lnTo>
                <a:close/>
              </a:path>
              <a:path w="4987290" h="2374900">
                <a:moveTo>
                  <a:pt x="4148557" y="292031"/>
                </a:moveTo>
                <a:lnTo>
                  <a:pt x="4027901" y="292031"/>
                </a:lnTo>
                <a:lnTo>
                  <a:pt x="3984951" y="279400"/>
                </a:lnTo>
                <a:lnTo>
                  <a:pt x="3985285" y="279400"/>
                </a:lnTo>
                <a:lnTo>
                  <a:pt x="3941354" y="253868"/>
                </a:lnTo>
                <a:lnTo>
                  <a:pt x="3871722" y="233849"/>
                </a:lnTo>
                <a:lnTo>
                  <a:pt x="3897641" y="241213"/>
                </a:lnTo>
                <a:lnTo>
                  <a:pt x="4020785" y="241213"/>
                </a:lnTo>
                <a:lnTo>
                  <a:pt x="4042463" y="253868"/>
                </a:lnTo>
                <a:lnTo>
                  <a:pt x="4042241" y="253868"/>
                </a:lnTo>
                <a:lnTo>
                  <a:pt x="4127741" y="279400"/>
                </a:lnTo>
                <a:lnTo>
                  <a:pt x="4148557" y="292031"/>
                </a:lnTo>
                <a:close/>
              </a:path>
              <a:path w="4987290" h="2374900">
                <a:moveTo>
                  <a:pt x="959169" y="292031"/>
                </a:moveTo>
                <a:lnTo>
                  <a:pt x="958935" y="292031"/>
                </a:lnTo>
                <a:lnTo>
                  <a:pt x="969746" y="288850"/>
                </a:lnTo>
                <a:lnTo>
                  <a:pt x="959169" y="292031"/>
                </a:lnTo>
                <a:close/>
              </a:path>
              <a:path w="4987290" h="2374900">
                <a:moveTo>
                  <a:pt x="4169439" y="304702"/>
                </a:moveTo>
                <a:lnTo>
                  <a:pt x="4070099" y="304702"/>
                </a:lnTo>
                <a:lnTo>
                  <a:pt x="4017087" y="288850"/>
                </a:lnTo>
                <a:lnTo>
                  <a:pt x="4027901" y="292031"/>
                </a:lnTo>
                <a:lnTo>
                  <a:pt x="4148557" y="292031"/>
                </a:lnTo>
                <a:lnTo>
                  <a:pt x="4169439" y="304702"/>
                </a:lnTo>
                <a:close/>
              </a:path>
              <a:path w="4987290" h="2374900">
                <a:moveTo>
                  <a:pt x="917071" y="304702"/>
                </a:moveTo>
                <a:lnTo>
                  <a:pt x="916727" y="304702"/>
                </a:lnTo>
                <a:lnTo>
                  <a:pt x="937847" y="298396"/>
                </a:lnTo>
                <a:lnTo>
                  <a:pt x="917071" y="304702"/>
                </a:lnTo>
                <a:close/>
              </a:path>
              <a:path w="4987290" h="2374900">
                <a:moveTo>
                  <a:pt x="4282655" y="406400"/>
                </a:moveTo>
                <a:lnTo>
                  <a:pt x="4232744" y="381000"/>
                </a:lnTo>
                <a:lnTo>
                  <a:pt x="4233100" y="381000"/>
                </a:lnTo>
                <a:lnTo>
                  <a:pt x="4192752" y="355390"/>
                </a:lnTo>
                <a:lnTo>
                  <a:pt x="4152658" y="342900"/>
                </a:lnTo>
                <a:lnTo>
                  <a:pt x="4153001" y="342900"/>
                </a:lnTo>
                <a:lnTo>
                  <a:pt x="4111472" y="317345"/>
                </a:lnTo>
                <a:lnTo>
                  <a:pt x="4048973" y="298396"/>
                </a:lnTo>
                <a:lnTo>
                  <a:pt x="4070099" y="304702"/>
                </a:lnTo>
                <a:lnTo>
                  <a:pt x="4169285" y="304702"/>
                </a:lnTo>
                <a:lnTo>
                  <a:pt x="4210211" y="317345"/>
                </a:lnTo>
                <a:lnTo>
                  <a:pt x="4210465" y="317345"/>
                </a:lnTo>
                <a:lnTo>
                  <a:pt x="4251058" y="342900"/>
                </a:lnTo>
                <a:lnTo>
                  <a:pt x="4350004" y="393700"/>
                </a:lnTo>
                <a:lnTo>
                  <a:pt x="4282236" y="393700"/>
                </a:lnTo>
                <a:lnTo>
                  <a:pt x="4282655" y="406400"/>
                </a:lnTo>
                <a:close/>
              </a:path>
              <a:path w="4987290" h="2374900">
                <a:moveTo>
                  <a:pt x="704164" y="406400"/>
                </a:moveTo>
                <a:lnTo>
                  <a:pt x="704595" y="393700"/>
                </a:lnTo>
                <a:lnTo>
                  <a:pt x="729119" y="393700"/>
                </a:lnTo>
                <a:lnTo>
                  <a:pt x="704164" y="406400"/>
                </a:lnTo>
                <a:close/>
              </a:path>
              <a:path w="4987290" h="2374900">
                <a:moveTo>
                  <a:pt x="4794084" y="723900"/>
                </a:moveTo>
                <a:lnTo>
                  <a:pt x="4736960" y="723900"/>
                </a:lnTo>
                <a:lnTo>
                  <a:pt x="4708385" y="698500"/>
                </a:lnTo>
                <a:lnTo>
                  <a:pt x="4708931" y="698500"/>
                </a:lnTo>
                <a:lnTo>
                  <a:pt x="4678578" y="660400"/>
                </a:lnTo>
                <a:lnTo>
                  <a:pt x="4679086" y="660400"/>
                </a:lnTo>
                <a:lnTo>
                  <a:pt x="4646955" y="635000"/>
                </a:lnTo>
                <a:lnTo>
                  <a:pt x="4647488" y="635000"/>
                </a:lnTo>
                <a:lnTo>
                  <a:pt x="4613706" y="609600"/>
                </a:lnTo>
                <a:lnTo>
                  <a:pt x="4614176" y="609600"/>
                </a:lnTo>
                <a:lnTo>
                  <a:pt x="4578489" y="584200"/>
                </a:lnTo>
                <a:lnTo>
                  <a:pt x="4579023" y="584200"/>
                </a:lnTo>
                <a:lnTo>
                  <a:pt x="4541558" y="558800"/>
                </a:lnTo>
                <a:lnTo>
                  <a:pt x="4542053" y="558800"/>
                </a:lnTo>
                <a:lnTo>
                  <a:pt x="4502810" y="533400"/>
                </a:lnTo>
                <a:lnTo>
                  <a:pt x="4503318" y="533400"/>
                </a:lnTo>
                <a:lnTo>
                  <a:pt x="4462297" y="495300"/>
                </a:lnTo>
                <a:lnTo>
                  <a:pt x="4462716" y="495300"/>
                </a:lnTo>
                <a:lnTo>
                  <a:pt x="4419917" y="469900"/>
                </a:lnTo>
                <a:lnTo>
                  <a:pt x="4420425" y="469900"/>
                </a:lnTo>
                <a:lnTo>
                  <a:pt x="4375861" y="444500"/>
                </a:lnTo>
                <a:lnTo>
                  <a:pt x="4376242" y="444500"/>
                </a:lnTo>
                <a:lnTo>
                  <a:pt x="4329887" y="419100"/>
                </a:lnTo>
                <a:lnTo>
                  <a:pt x="4330369" y="419100"/>
                </a:lnTo>
                <a:lnTo>
                  <a:pt x="4282236" y="393700"/>
                </a:lnTo>
                <a:lnTo>
                  <a:pt x="4350004" y="393700"/>
                </a:lnTo>
                <a:lnTo>
                  <a:pt x="4396739" y="419100"/>
                </a:lnTo>
                <a:lnTo>
                  <a:pt x="4441837" y="444500"/>
                </a:lnTo>
                <a:lnTo>
                  <a:pt x="4484636" y="469900"/>
                </a:lnTo>
                <a:lnTo>
                  <a:pt x="4526584" y="495300"/>
                </a:lnTo>
                <a:lnTo>
                  <a:pt x="4566310" y="520700"/>
                </a:lnTo>
                <a:lnTo>
                  <a:pt x="4603775" y="546100"/>
                </a:lnTo>
                <a:lnTo>
                  <a:pt x="4640465" y="571500"/>
                </a:lnTo>
                <a:lnTo>
                  <a:pt x="4674781" y="609600"/>
                </a:lnTo>
                <a:lnTo>
                  <a:pt x="4707420" y="635000"/>
                </a:lnTo>
                <a:lnTo>
                  <a:pt x="4737773" y="660400"/>
                </a:lnTo>
                <a:lnTo>
                  <a:pt x="4767414" y="698500"/>
                </a:lnTo>
                <a:lnTo>
                  <a:pt x="4794084" y="723900"/>
                </a:lnTo>
                <a:close/>
              </a:path>
              <a:path w="4987290" h="2374900">
                <a:moveTo>
                  <a:pt x="4819637" y="749300"/>
                </a:moveTo>
                <a:lnTo>
                  <a:pt x="4763096" y="749300"/>
                </a:lnTo>
                <a:lnTo>
                  <a:pt x="4736426" y="723900"/>
                </a:lnTo>
                <a:lnTo>
                  <a:pt x="4794618" y="723900"/>
                </a:lnTo>
                <a:lnTo>
                  <a:pt x="4819637" y="749300"/>
                </a:lnTo>
                <a:close/>
              </a:path>
              <a:path w="4987290" h="2374900">
                <a:moveTo>
                  <a:pt x="43624" y="1231900"/>
                </a:moveTo>
                <a:lnTo>
                  <a:pt x="1752" y="1231900"/>
                </a:lnTo>
                <a:lnTo>
                  <a:pt x="0" y="1168400"/>
                </a:lnTo>
                <a:lnTo>
                  <a:pt x="1777" y="1130300"/>
                </a:lnTo>
                <a:lnTo>
                  <a:pt x="1955" y="1130300"/>
                </a:lnTo>
                <a:lnTo>
                  <a:pt x="10845" y="1066800"/>
                </a:lnTo>
                <a:lnTo>
                  <a:pt x="11302" y="1066800"/>
                </a:lnTo>
                <a:lnTo>
                  <a:pt x="27431" y="1003300"/>
                </a:lnTo>
                <a:lnTo>
                  <a:pt x="28079" y="1003300"/>
                </a:lnTo>
                <a:lnTo>
                  <a:pt x="51193" y="939800"/>
                </a:lnTo>
                <a:lnTo>
                  <a:pt x="52044" y="939800"/>
                </a:lnTo>
                <a:lnTo>
                  <a:pt x="82384" y="876300"/>
                </a:lnTo>
                <a:lnTo>
                  <a:pt x="83337" y="876300"/>
                </a:lnTo>
                <a:lnTo>
                  <a:pt x="120802" y="812800"/>
                </a:lnTo>
                <a:lnTo>
                  <a:pt x="121805" y="812800"/>
                </a:lnTo>
                <a:lnTo>
                  <a:pt x="166382" y="749300"/>
                </a:lnTo>
                <a:lnTo>
                  <a:pt x="224256" y="749300"/>
                </a:lnTo>
                <a:lnTo>
                  <a:pt x="199237" y="774700"/>
                </a:lnTo>
                <a:lnTo>
                  <a:pt x="200050" y="774700"/>
                </a:lnTo>
                <a:lnTo>
                  <a:pt x="155473" y="838200"/>
                </a:lnTo>
                <a:lnTo>
                  <a:pt x="156476" y="838200"/>
                </a:lnTo>
                <a:lnTo>
                  <a:pt x="119011" y="901700"/>
                </a:lnTo>
                <a:lnTo>
                  <a:pt x="119964" y="901700"/>
                </a:lnTo>
                <a:lnTo>
                  <a:pt x="89611" y="952500"/>
                </a:lnTo>
                <a:lnTo>
                  <a:pt x="90449" y="952500"/>
                </a:lnTo>
                <a:lnTo>
                  <a:pt x="67335" y="1016000"/>
                </a:lnTo>
                <a:lnTo>
                  <a:pt x="67983" y="1016000"/>
                </a:lnTo>
                <a:lnTo>
                  <a:pt x="51854" y="1079500"/>
                </a:lnTo>
                <a:lnTo>
                  <a:pt x="52311" y="1079500"/>
                </a:lnTo>
                <a:lnTo>
                  <a:pt x="43421" y="1143000"/>
                </a:lnTo>
                <a:lnTo>
                  <a:pt x="43599" y="1143000"/>
                </a:lnTo>
                <a:lnTo>
                  <a:pt x="41846" y="1168400"/>
                </a:lnTo>
                <a:lnTo>
                  <a:pt x="43624" y="1231900"/>
                </a:lnTo>
                <a:close/>
              </a:path>
              <a:path w="4987290" h="2374900">
                <a:moveTo>
                  <a:pt x="4767453" y="1676400"/>
                </a:moveTo>
                <a:lnTo>
                  <a:pt x="4708385" y="1676400"/>
                </a:lnTo>
                <a:lnTo>
                  <a:pt x="4736960" y="1651000"/>
                </a:lnTo>
                <a:lnTo>
                  <a:pt x="4736401" y="1651000"/>
                </a:lnTo>
                <a:lnTo>
                  <a:pt x="4763071" y="1612900"/>
                </a:lnTo>
                <a:lnTo>
                  <a:pt x="4762309" y="1612900"/>
                </a:lnTo>
                <a:lnTo>
                  <a:pt x="4810442" y="1562100"/>
                </a:lnTo>
                <a:lnTo>
                  <a:pt x="4809388" y="1562100"/>
                </a:lnTo>
                <a:lnTo>
                  <a:pt x="4850409" y="1498600"/>
                </a:lnTo>
                <a:lnTo>
                  <a:pt x="4849418" y="1498600"/>
                </a:lnTo>
                <a:lnTo>
                  <a:pt x="4883327" y="1435100"/>
                </a:lnTo>
                <a:lnTo>
                  <a:pt x="4882426" y="1435100"/>
                </a:lnTo>
                <a:lnTo>
                  <a:pt x="4909223" y="1384300"/>
                </a:lnTo>
                <a:lnTo>
                  <a:pt x="4908461" y="1384300"/>
                </a:lnTo>
                <a:lnTo>
                  <a:pt x="4928019" y="1320800"/>
                </a:lnTo>
                <a:lnTo>
                  <a:pt x="4927472" y="1320800"/>
                </a:lnTo>
                <a:lnTo>
                  <a:pt x="4940045" y="1257300"/>
                </a:lnTo>
                <a:lnTo>
                  <a:pt x="4939715" y="1257300"/>
                </a:lnTo>
                <a:lnTo>
                  <a:pt x="4944973" y="1193800"/>
                </a:lnTo>
                <a:lnTo>
                  <a:pt x="4945011" y="1168400"/>
                </a:lnTo>
                <a:lnTo>
                  <a:pt x="4943233" y="1143000"/>
                </a:lnTo>
                <a:lnTo>
                  <a:pt x="4943411" y="1143000"/>
                </a:lnTo>
                <a:lnTo>
                  <a:pt x="4934394" y="1079500"/>
                </a:lnTo>
                <a:lnTo>
                  <a:pt x="4934826" y="1079500"/>
                </a:lnTo>
                <a:lnTo>
                  <a:pt x="4918824" y="1016000"/>
                </a:lnTo>
                <a:lnTo>
                  <a:pt x="4919497" y="1016000"/>
                </a:lnTo>
                <a:lnTo>
                  <a:pt x="4896256" y="952500"/>
                </a:lnTo>
                <a:lnTo>
                  <a:pt x="4897081" y="952500"/>
                </a:lnTo>
                <a:lnTo>
                  <a:pt x="4866855" y="901700"/>
                </a:lnTo>
                <a:lnTo>
                  <a:pt x="4867808" y="901700"/>
                </a:lnTo>
                <a:lnTo>
                  <a:pt x="4830343" y="838200"/>
                </a:lnTo>
                <a:lnTo>
                  <a:pt x="4831359" y="838200"/>
                </a:lnTo>
                <a:lnTo>
                  <a:pt x="4786782" y="774700"/>
                </a:lnTo>
                <a:lnTo>
                  <a:pt x="4787595" y="774700"/>
                </a:lnTo>
                <a:lnTo>
                  <a:pt x="4762576" y="749300"/>
                </a:lnTo>
                <a:lnTo>
                  <a:pt x="4820437" y="749300"/>
                </a:lnTo>
                <a:lnTo>
                  <a:pt x="4865014" y="812800"/>
                </a:lnTo>
                <a:lnTo>
                  <a:pt x="4866030" y="812800"/>
                </a:lnTo>
                <a:lnTo>
                  <a:pt x="4903495" y="876300"/>
                </a:lnTo>
                <a:lnTo>
                  <a:pt x="4904447" y="876300"/>
                </a:lnTo>
                <a:lnTo>
                  <a:pt x="4934673" y="939800"/>
                </a:lnTo>
                <a:lnTo>
                  <a:pt x="4935499" y="939800"/>
                </a:lnTo>
                <a:lnTo>
                  <a:pt x="4958740" y="1003300"/>
                </a:lnTo>
                <a:lnTo>
                  <a:pt x="4959400" y="1003300"/>
                </a:lnTo>
                <a:lnTo>
                  <a:pt x="4975402" y="1066800"/>
                </a:lnTo>
                <a:lnTo>
                  <a:pt x="4975847" y="1066800"/>
                </a:lnTo>
                <a:lnTo>
                  <a:pt x="4984864" y="1130300"/>
                </a:lnTo>
                <a:lnTo>
                  <a:pt x="4985042" y="1130300"/>
                </a:lnTo>
                <a:lnTo>
                  <a:pt x="4986820" y="1168400"/>
                </a:lnTo>
                <a:lnTo>
                  <a:pt x="4986782" y="1206500"/>
                </a:lnTo>
                <a:lnTo>
                  <a:pt x="4981447" y="1270000"/>
                </a:lnTo>
                <a:lnTo>
                  <a:pt x="4981117" y="1270000"/>
                </a:lnTo>
                <a:lnTo>
                  <a:pt x="4968544" y="1333500"/>
                </a:lnTo>
                <a:lnTo>
                  <a:pt x="4967985" y="1333500"/>
                </a:lnTo>
                <a:lnTo>
                  <a:pt x="4948428" y="1397000"/>
                </a:lnTo>
                <a:lnTo>
                  <a:pt x="4947665" y="1397000"/>
                </a:lnTo>
                <a:lnTo>
                  <a:pt x="4920868" y="1460500"/>
                </a:lnTo>
                <a:lnTo>
                  <a:pt x="4919980" y="1460500"/>
                </a:lnTo>
                <a:lnTo>
                  <a:pt x="4886070" y="1524000"/>
                </a:lnTo>
                <a:lnTo>
                  <a:pt x="4885080" y="1524000"/>
                </a:lnTo>
                <a:lnTo>
                  <a:pt x="4844059" y="1587500"/>
                </a:lnTo>
                <a:lnTo>
                  <a:pt x="4843017" y="1587500"/>
                </a:lnTo>
                <a:lnTo>
                  <a:pt x="4794884" y="1638300"/>
                </a:lnTo>
                <a:lnTo>
                  <a:pt x="4794122" y="1651000"/>
                </a:lnTo>
                <a:lnTo>
                  <a:pt x="4767453" y="1676400"/>
                </a:lnTo>
                <a:close/>
              </a:path>
              <a:path w="4987290" h="2374900">
                <a:moveTo>
                  <a:pt x="52311" y="1295400"/>
                </a:moveTo>
                <a:lnTo>
                  <a:pt x="10845" y="1295400"/>
                </a:lnTo>
                <a:lnTo>
                  <a:pt x="1955" y="1231900"/>
                </a:lnTo>
                <a:lnTo>
                  <a:pt x="43421" y="1231900"/>
                </a:lnTo>
                <a:lnTo>
                  <a:pt x="52311" y="1295400"/>
                </a:lnTo>
                <a:close/>
              </a:path>
              <a:path w="4987290" h="2374900">
                <a:moveTo>
                  <a:pt x="224218" y="1612900"/>
                </a:moveTo>
                <a:lnTo>
                  <a:pt x="166382" y="1612900"/>
                </a:lnTo>
                <a:lnTo>
                  <a:pt x="121805" y="1549400"/>
                </a:lnTo>
                <a:lnTo>
                  <a:pt x="120802" y="1549400"/>
                </a:lnTo>
                <a:lnTo>
                  <a:pt x="83337" y="1485900"/>
                </a:lnTo>
                <a:lnTo>
                  <a:pt x="82384" y="1485900"/>
                </a:lnTo>
                <a:lnTo>
                  <a:pt x="52044" y="1422400"/>
                </a:lnTo>
                <a:lnTo>
                  <a:pt x="51193" y="1422400"/>
                </a:lnTo>
                <a:lnTo>
                  <a:pt x="28079" y="1358900"/>
                </a:lnTo>
                <a:lnTo>
                  <a:pt x="27431" y="1358900"/>
                </a:lnTo>
                <a:lnTo>
                  <a:pt x="11302" y="1295400"/>
                </a:lnTo>
                <a:lnTo>
                  <a:pt x="52311" y="1295400"/>
                </a:lnTo>
                <a:lnTo>
                  <a:pt x="51854" y="1282700"/>
                </a:lnTo>
                <a:lnTo>
                  <a:pt x="67983" y="1346200"/>
                </a:lnTo>
                <a:lnTo>
                  <a:pt x="67335" y="1346200"/>
                </a:lnTo>
                <a:lnTo>
                  <a:pt x="90449" y="1409700"/>
                </a:lnTo>
                <a:lnTo>
                  <a:pt x="89611" y="1409700"/>
                </a:lnTo>
                <a:lnTo>
                  <a:pt x="119964" y="1473200"/>
                </a:lnTo>
                <a:lnTo>
                  <a:pt x="119011" y="1473200"/>
                </a:lnTo>
                <a:lnTo>
                  <a:pt x="156476" y="1536700"/>
                </a:lnTo>
                <a:lnTo>
                  <a:pt x="164388" y="1536700"/>
                </a:lnTo>
                <a:lnTo>
                  <a:pt x="200050" y="1587500"/>
                </a:lnTo>
                <a:lnTo>
                  <a:pt x="199212" y="1587500"/>
                </a:lnTo>
                <a:lnTo>
                  <a:pt x="224218" y="1612900"/>
                </a:lnTo>
                <a:close/>
              </a:path>
              <a:path w="4987290" h="2374900">
                <a:moveTo>
                  <a:pt x="164388" y="1536700"/>
                </a:moveTo>
                <a:lnTo>
                  <a:pt x="156476" y="1536700"/>
                </a:lnTo>
                <a:lnTo>
                  <a:pt x="155473" y="1524000"/>
                </a:lnTo>
                <a:lnTo>
                  <a:pt x="164388" y="1536700"/>
                </a:lnTo>
                <a:close/>
              </a:path>
              <a:path w="4987290" h="2374900">
                <a:moveTo>
                  <a:pt x="278447" y="1676400"/>
                </a:moveTo>
                <a:lnTo>
                  <a:pt x="219379" y="1676400"/>
                </a:lnTo>
                <a:lnTo>
                  <a:pt x="192239" y="1651000"/>
                </a:lnTo>
                <a:lnTo>
                  <a:pt x="167220" y="1612900"/>
                </a:lnTo>
                <a:lnTo>
                  <a:pt x="223761" y="1612900"/>
                </a:lnTo>
                <a:lnTo>
                  <a:pt x="250431" y="1651000"/>
                </a:lnTo>
                <a:lnTo>
                  <a:pt x="249872" y="1651000"/>
                </a:lnTo>
                <a:lnTo>
                  <a:pt x="278447" y="1676400"/>
                </a:lnTo>
                <a:close/>
              </a:path>
              <a:path w="4987290" h="2374900">
                <a:moveTo>
                  <a:pt x="892777" y="2050135"/>
                </a:moveTo>
                <a:lnTo>
                  <a:pt x="874556" y="2044614"/>
                </a:lnTo>
                <a:lnTo>
                  <a:pt x="775850" y="2044614"/>
                </a:lnTo>
                <a:lnTo>
                  <a:pt x="735761" y="2032000"/>
                </a:lnTo>
                <a:lnTo>
                  <a:pt x="685176" y="2006486"/>
                </a:lnTo>
                <a:lnTo>
                  <a:pt x="636854" y="1981200"/>
                </a:lnTo>
                <a:lnTo>
                  <a:pt x="590080" y="1955800"/>
                </a:lnTo>
                <a:lnTo>
                  <a:pt x="544995" y="1930400"/>
                </a:lnTo>
                <a:lnTo>
                  <a:pt x="501738" y="1905000"/>
                </a:lnTo>
                <a:lnTo>
                  <a:pt x="460247" y="1879600"/>
                </a:lnTo>
                <a:lnTo>
                  <a:pt x="420522" y="1841500"/>
                </a:lnTo>
                <a:lnTo>
                  <a:pt x="382549" y="1816100"/>
                </a:lnTo>
                <a:lnTo>
                  <a:pt x="346862" y="1790700"/>
                </a:lnTo>
                <a:lnTo>
                  <a:pt x="312445" y="1765300"/>
                </a:lnTo>
                <a:lnTo>
                  <a:pt x="279920" y="1739900"/>
                </a:lnTo>
                <a:lnTo>
                  <a:pt x="248500" y="1701800"/>
                </a:lnTo>
                <a:lnTo>
                  <a:pt x="219938" y="1676400"/>
                </a:lnTo>
                <a:lnTo>
                  <a:pt x="277901" y="1676400"/>
                </a:lnTo>
                <a:lnTo>
                  <a:pt x="308254" y="1701800"/>
                </a:lnTo>
                <a:lnTo>
                  <a:pt x="307746" y="1701800"/>
                </a:lnTo>
                <a:lnTo>
                  <a:pt x="339750" y="1727200"/>
                </a:lnTo>
                <a:lnTo>
                  <a:pt x="339216" y="1727200"/>
                </a:lnTo>
                <a:lnTo>
                  <a:pt x="373125" y="1765300"/>
                </a:lnTo>
                <a:lnTo>
                  <a:pt x="384513" y="1765300"/>
                </a:lnTo>
                <a:lnTo>
                  <a:pt x="408304" y="1790700"/>
                </a:lnTo>
                <a:lnTo>
                  <a:pt x="407796" y="1790700"/>
                </a:lnTo>
                <a:lnTo>
                  <a:pt x="445261" y="1816100"/>
                </a:lnTo>
                <a:lnTo>
                  <a:pt x="444779" y="1816100"/>
                </a:lnTo>
                <a:lnTo>
                  <a:pt x="484022" y="1841500"/>
                </a:lnTo>
                <a:lnTo>
                  <a:pt x="483552" y="1841500"/>
                </a:lnTo>
                <a:lnTo>
                  <a:pt x="524560" y="1866900"/>
                </a:lnTo>
                <a:lnTo>
                  <a:pt x="524116" y="1866900"/>
                </a:lnTo>
                <a:lnTo>
                  <a:pt x="566915" y="1892300"/>
                </a:lnTo>
                <a:lnTo>
                  <a:pt x="566394" y="1892300"/>
                </a:lnTo>
                <a:lnTo>
                  <a:pt x="610971" y="1917700"/>
                </a:lnTo>
                <a:lnTo>
                  <a:pt x="610552" y="1917700"/>
                </a:lnTo>
                <a:lnTo>
                  <a:pt x="656907" y="1943100"/>
                </a:lnTo>
                <a:lnTo>
                  <a:pt x="656501" y="1943100"/>
                </a:lnTo>
                <a:lnTo>
                  <a:pt x="704634" y="1968500"/>
                </a:lnTo>
                <a:lnTo>
                  <a:pt x="704164" y="1968500"/>
                </a:lnTo>
                <a:lnTo>
                  <a:pt x="754075" y="1993900"/>
                </a:lnTo>
                <a:lnTo>
                  <a:pt x="753732" y="1993900"/>
                </a:lnTo>
                <a:lnTo>
                  <a:pt x="792934" y="2006345"/>
                </a:lnTo>
                <a:lnTo>
                  <a:pt x="834109" y="2032000"/>
                </a:lnTo>
                <a:lnTo>
                  <a:pt x="833882" y="2032000"/>
                </a:lnTo>
                <a:lnTo>
                  <a:pt x="892777" y="2050135"/>
                </a:lnTo>
                <a:close/>
              </a:path>
              <a:path w="4987290" h="2374900">
                <a:moveTo>
                  <a:pt x="4674285" y="1765300"/>
                </a:moveTo>
                <a:lnTo>
                  <a:pt x="4613668" y="1765300"/>
                </a:lnTo>
                <a:lnTo>
                  <a:pt x="4647450" y="1727200"/>
                </a:lnTo>
                <a:lnTo>
                  <a:pt x="4646980" y="1727200"/>
                </a:lnTo>
                <a:lnTo>
                  <a:pt x="4679111" y="1701800"/>
                </a:lnTo>
                <a:lnTo>
                  <a:pt x="4678578" y="1701800"/>
                </a:lnTo>
                <a:lnTo>
                  <a:pt x="4708931" y="1676400"/>
                </a:lnTo>
                <a:lnTo>
                  <a:pt x="4766894" y="1676400"/>
                </a:lnTo>
                <a:lnTo>
                  <a:pt x="4738319" y="1701800"/>
                </a:lnTo>
                <a:lnTo>
                  <a:pt x="4707420" y="1739900"/>
                </a:lnTo>
                <a:lnTo>
                  <a:pt x="4674285" y="1765300"/>
                </a:lnTo>
                <a:close/>
              </a:path>
              <a:path w="4987290" h="2374900">
                <a:moveTo>
                  <a:pt x="384513" y="1765300"/>
                </a:moveTo>
                <a:lnTo>
                  <a:pt x="373125" y="1765300"/>
                </a:lnTo>
                <a:lnTo>
                  <a:pt x="372617" y="1752600"/>
                </a:lnTo>
                <a:lnTo>
                  <a:pt x="384513" y="1765300"/>
                </a:lnTo>
                <a:close/>
              </a:path>
              <a:path w="4987290" h="2374900">
                <a:moveTo>
                  <a:pt x="3977879" y="2139840"/>
                </a:moveTo>
                <a:lnTo>
                  <a:pt x="3831704" y="2139840"/>
                </a:lnTo>
                <a:lnTo>
                  <a:pt x="3890192" y="2123143"/>
                </a:lnTo>
                <a:lnTo>
                  <a:pt x="4028135" y="2082800"/>
                </a:lnTo>
                <a:lnTo>
                  <a:pt x="4027881" y="2082800"/>
                </a:lnTo>
                <a:lnTo>
                  <a:pt x="4070803" y="2057177"/>
                </a:lnTo>
                <a:lnTo>
                  <a:pt x="4152950" y="2032000"/>
                </a:lnTo>
                <a:lnTo>
                  <a:pt x="4152709" y="2032000"/>
                </a:lnTo>
                <a:lnTo>
                  <a:pt x="4193898" y="2006345"/>
                </a:lnTo>
                <a:lnTo>
                  <a:pt x="4233100" y="1993900"/>
                </a:lnTo>
                <a:lnTo>
                  <a:pt x="4232744" y="1993900"/>
                </a:lnTo>
                <a:lnTo>
                  <a:pt x="4282655" y="1968500"/>
                </a:lnTo>
                <a:lnTo>
                  <a:pt x="4282198" y="1968500"/>
                </a:lnTo>
                <a:lnTo>
                  <a:pt x="4330331" y="1943100"/>
                </a:lnTo>
                <a:lnTo>
                  <a:pt x="4329925" y="1943100"/>
                </a:lnTo>
                <a:lnTo>
                  <a:pt x="4376280" y="1917700"/>
                </a:lnTo>
                <a:lnTo>
                  <a:pt x="4375848" y="1917700"/>
                </a:lnTo>
                <a:lnTo>
                  <a:pt x="4420425" y="1892300"/>
                </a:lnTo>
                <a:lnTo>
                  <a:pt x="4419917" y="1892300"/>
                </a:lnTo>
                <a:lnTo>
                  <a:pt x="4462716" y="1866900"/>
                </a:lnTo>
                <a:lnTo>
                  <a:pt x="4462259" y="1866900"/>
                </a:lnTo>
                <a:lnTo>
                  <a:pt x="4503280" y="1841500"/>
                </a:lnTo>
                <a:lnTo>
                  <a:pt x="4502810" y="1841500"/>
                </a:lnTo>
                <a:lnTo>
                  <a:pt x="4542053" y="1816100"/>
                </a:lnTo>
                <a:lnTo>
                  <a:pt x="4541558" y="1816100"/>
                </a:lnTo>
                <a:lnTo>
                  <a:pt x="4579023" y="1790700"/>
                </a:lnTo>
                <a:lnTo>
                  <a:pt x="4578527" y="1790700"/>
                </a:lnTo>
                <a:lnTo>
                  <a:pt x="4614214" y="1752600"/>
                </a:lnTo>
                <a:lnTo>
                  <a:pt x="4613668" y="1765300"/>
                </a:lnTo>
                <a:lnTo>
                  <a:pt x="4674285" y="1765300"/>
                </a:lnTo>
                <a:lnTo>
                  <a:pt x="4640503" y="1790700"/>
                </a:lnTo>
                <a:lnTo>
                  <a:pt x="4603775" y="1816100"/>
                </a:lnTo>
                <a:lnTo>
                  <a:pt x="4566310" y="1841500"/>
                </a:lnTo>
                <a:lnTo>
                  <a:pt x="4526102" y="1879600"/>
                </a:lnTo>
                <a:lnTo>
                  <a:pt x="4485093" y="1905000"/>
                </a:lnTo>
                <a:lnTo>
                  <a:pt x="4441316" y="1930400"/>
                </a:lnTo>
                <a:lnTo>
                  <a:pt x="4396320" y="1955800"/>
                </a:lnTo>
                <a:lnTo>
                  <a:pt x="4349572" y="1981200"/>
                </a:lnTo>
                <a:lnTo>
                  <a:pt x="4325270" y="1993900"/>
                </a:lnTo>
                <a:lnTo>
                  <a:pt x="4233100" y="1993900"/>
                </a:lnTo>
                <a:lnTo>
                  <a:pt x="4232188" y="1994189"/>
                </a:lnTo>
                <a:lnTo>
                  <a:pt x="4324717" y="1994189"/>
                </a:lnTo>
                <a:lnTo>
                  <a:pt x="4301186" y="2006486"/>
                </a:lnTo>
                <a:lnTo>
                  <a:pt x="4250715" y="2032000"/>
                </a:lnTo>
                <a:lnTo>
                  <a:pt x="4210589" y="2044614"/>
                </a:lnTo>
                <a:lnTo>
                  <a:pt x="4210454" y="2044614"/>
                </a:lnTo>
                <a:lnTo>
                  <a:pt x="4169562" y="2070100"/>
                </a:lnTo>
                <a:lnTo>
                  <a:pt x="4085775" y="2095410"/>
                </a:lnTo>
                <a:lnTo>
                  <a:pt x="4085625" y="2095410"/>
                </a:lnTo>
                <a:lnTo>
                  <a:pt x="4043077" y="2120812"/>
                </a:lnTo>
                <a:lnTo>
                  <a:pt x="4043230" y="2120812"/>
                </a:lnTo>
                <a:lnTo>
                  <a:pt x="3977879" y="2139840"/>
                </a:lnTo>
                <a:close/>
              </a:path>
              <a:path w="4987290" h="2374900">
                <a:moveTo>
                  <a:pt x="754643" y="1994189"/>
                </a:moveTo>
                <a:lnTo>
                  <a:pt x="753732" y="1993900"/>
                </a:lnTo>
                <a:lnTo>
                  <a:pt x="754075" y="1993900"/>
                </a:lnTo>
                <a:lnTo>
                  <a:pt x="754643" y="1994189"/>
                </a:lnTo>
                <a:close/>
              </a:path>
              <a:path w="4987290" h="2374900">
                <a:moveTo>
                  <a:pt x="1026774" y="2102833"/>
                </a:moveTo>
                <a:lnTo>
                  <a:pt x="1001239" y="2095410"/>
                </a:lnTo>
                <a:lnTo>
                  <a:pt x="900693" y="2095410"/>
                </a:lnTo>
                <a:lnTo>
                  <a:pt x="817511" y="2070100"/>
                </a:lnTo>
                <a:lnTo>
                  <a:pt x="775982" y="2044614"/>
                </a:lnTo>
                <a:lnTo>
                  <a:pt x="874556" y="2044614"/>
                </a:lnTo>
                <a:lnTo>
                  <a:pt x="916021" y="2057177"/>
                </a:lnTo>
                <a:lnTo>
                  <a:pt x="958937" y="2082800"/>
                </a:lnTo>
                <a:lnTo>
                  <a:pt x="958697" y="2082800"/>
                </a:lnTo>
                <a:lnTo>
                  <a:pt x="1026774" y="2102833"/>
                </a:lnTo>
                <a:close/>
              </a:path>
              <a:path w="4987290" h="2374900">
                <a:moveTo>
                  <a:pt x="4094041" y="2050135"/>
                </a:moveTo>
                <a:lnTo>
                  <a:pt x="4111954" y="2044614"/>
                </a:lnTo>
                <a:lnTo>
                  <a:pt x="4112257" y="2044614"/>
                </a:lnTo>
                <a:lnTo>
                  <a:pt x="4094041" y="2050135"/>
                </a:lnTo>
                <a:close/>
              </a:path>
              <a:path w="4987290" h="2374900">
                <a:moveTo>
                  <a:pt x="1108450" y="2126459"/>
                </a:moveTo>
                <a:lnTo>
                  <a:pt x="1088576" y="2120812"/>
                </a:lnTo>
                <a:lnTo>
                  <a:pt x="943994" y="2120812"/>
                </a:lnTo>
                <a:lnTo>
                  <a:pt x="900836" y="2095410"/>
                </a:lnTo>
                <a:lnTo>
                  <a:pt x="1001239" y="2095410"/>
                </a:lnTo>
                <a:lnTo>
                  <a:pt x="1044974" y="2108138"/>
                </a:lnTo>
                <a:lnTo>
                  <a:pt x="1044793" y="2108138"/>
                </a:lnTo>
                <a:lnTo>
                  <a:pt x="1108450" y="2126459"/>
                </a:lnTo>
                <a:close/>
              </a:path>
              <a:path w="4987290" h="2374900">
                <a:moveTo>
                  <a:pt x="3960057" y="2102833"/>
                </a:moveTo>
                <a:lnTo>
                  <a:pt x="3985259" y="2095410"/>
                </a:lnTo>
                <a:lnTo>
                  <a:pt x="3985587" y="2095410"/>
                </a:lnTo>
                <a:lnTo>
                  <a:pt x="3960057" y="2102833"/>
                </a:lnTo>
                <a:close/>
              </a:path>
              <a:path w="4987290" h="2374900">
                <a:moveTo>
                  <a:pt x="1050322" y="2109698"/>
                </a:moveTo>
                <a:lnTo>
                  <a:pt x="1044793" y="2108138"/>
                </a:lnTo>
                <a:lnTo>
                  <a:pt x="1044974" y="2108138"/>
                </a:lnTo>
                <a:lnTo>
                  <a:pt x="1050322" y="2109698"/>
                </a:lnTo>
                <a:close/>
              </a:path>
              <a:path w="4987290" h="2374900">
                <a:moveTo>
                  <a:pt x="3929777" y="2111658"/>
                </a:moveTo>
                <a:lnTo>
                  <a:pt x="3941808" y="2108138"/>
                </a:lnTo>
                <a:lnTo>
                  <a:pt x="3942019" y="2108138"/>
                </a:lnTo>
                <a:lnTo>
                  <a:pt x="3929777" y="2111658"/>
                </a:lnTo>
                <a:close/>
              </a:path>
              <a:path w="4987290" h="2374900">
                <a:moveTo>
                  <a:pt x="1688812" y="2269913"/>
                </a:moveTo>
                <a:lnTo>
                  <a:pt x="1652132" y="2260532"/>
                </a:lnTo>
                <a:lnTo>
                  <a:pt x="1400949" y="2260532"/>
                </a:lnTo>
                <a:lnTo>
                  <a:pt x="1120946" y="2184331"/>
                </a:lnTo>
                <a:lnTo>
                  <a:pt x="1076083" y="2159000"/>
                </a:lnTo>
                <a:lnTo>
                  <a:pt x="943843" y="2120812"/>
                </a:lnTo>
                <a:lnTo>
                  <a:pt x="1088576" y="2120812"/>
                </a:lnTo>
                <a:lnTo>
                  <a:pt x="1133256" y="2133523"/>
                </a:lnTo>
                <a:lnTo>
                  <a:pt x="1133023" y="2133523"/>
                </a:lnTo>
                <a:lnTo>
                  <a:pt x="1178223" y="2146183"/>
                </a:lnTo>
                <a:lnTo>
                  <a:pt x="1224152" y="2171700"/>
                </a:lnTo>
                <a:lnTo>
                  <a:pt x="1223835" y="2171700"/>
                </a:lnTo>
                <a:lnTo>
                  <a:pt x="1269815" y="2184331"/>
                </a:lnTo>
                <a:lnTo>
                  <a:pt x="1269546" y="2184331"/>
                </a:lnTo>
                <a:lnTo>
                  <a:pt x="1316532" y="2197100"/>
                </a:lnTo>
                <a:lnTo>
                  <a:pt x="1363167" y="2197100"/>
                </a:lnTo>
                <a:lnTo>
                  <a:pt x="1410439" y="2209739"/>
                </a:lnTo>
                <a:lnTo>
                  <a:pt x="1410196" y="2209739"/>
                </a:lnTo>
                <a:lnTo>
                  <a:pt x="1458023" y="2222437"/>
                </a:lnTo>
                <a:lnTo>
                  <a:pt x="1457809" y="2222437"/>
                </a:lnTo>
                <a:lnTo>
                  <a:pt x="1506162" y="2235143"/>
                </a:lnTo>
                <a:lnTo>
                  <a:pt x="1505992" y="2235143"/>
                </a:lnTo>
                <a:lnTo>
                  <a:pt x="1554848" y="2247900"/>
                </a:lnTo>
                <a:lnTo>
                  <a:pt x="1603400" y="2247900"/>
                </a:lnTo>
                <a:lnTo>
                  <a:pt x="1688812" y="2269913"/>
                </a:lnTo>
                <a:close/>
              </a:path>
              <a:path w="4987290" h="2374900">
                <a:moveTo>
                  <a:pt x="3878376" y="2126459"/>
                </a:moveTo>
                <a:lnTo>
                  <a:pt x="3897922" y="2120812"/>
                </a:lnTo>
                <a:lnTo>
                  <a:pt x="3898256" y="2120812"/>
                </a:lnTo>
                <a:lnTo>
                  <a:pt x="3878376" y="2126459"/>
                </a:lnTo>
                <a:close/>
              </a:path>
              <a:path w="4987290" h="2374900">
                <a:moveTo>
                  <a:pt x="1146405" y="2137271"/>
                </a:moveTo>
                <a:lnTo>
                  <a:pt x="1133023" y="2133523"/>
                </a:lnTo>
                <a:lnTo>
                  <a:pt x="1133256" y="2133523"/>
                </a:lnTo>
                <a:lnTo>
                  <a:pt x="1146405" y="2137271"/>
                </a:lnTo>
                <a:close/>
              </a:path>
              <a:path w="4987290" h="2374900">
                <a:moveTo>
                  <a:pt x="3840425" y="2137271"/>
                </a:moveTo>
                <a:lnTo>
                  <a:pt x="3853513" y="2133523"/>
                </a:lnTo>
                <a:lnTo>
                  <a:pt x="3853804" y="2133523"/>
                </a:lnTo>
                <a:lnTo>
                  <a:pt x="3840425" y="2137271"/>
                </a:lnTo>
                <a:close/>
              </a:path>
              <a:path w="4987290" h="2374900">
                <a:moveTo>
                  <a:pt x="3831704" y="2139840"/>
                </a:moveTo>
                <a:lnTo>
                  <a:pt x="3832679" y="2139441"/>
                </a:lnTo>
                <a:lnTo>
                  <a:pt x="3853804" y="2133523"/>
                </a:lnTo>
                <a:lnTo>
                  <a:pt x="3831704" y="2139840"/>
                </a:lnTo>
                <a:close/>
              </a:path>
              <a:path w="4987290" h="2374900">
                <a:moveTo>
                  <a:pt x="3688210" y="2233242"/>
                </a:moveTo>
                <a:lnTo>
                  <a:pt x="3488492" y="2233242"/>
                </a:lnTo>
                <a:lnTo>
                  <a:pt x="3623665" y="2197100"/>
                </a:lnTo>
                <a:lnTo>
                  <a:pt x="3670287" y="2197100"/>
                </a:lnTo>
                <a:lnTo>
                  <a:pt x="3762984" y="2171700"/>
                </a:lnTo>
                <a:lnTo>
                  <a:pt x="3762667" y="2171700"/>
                </a:lnTo>
                <a:lnTo>
                  <a:pt x="3808611" y="2146183"/>
                </a:lnTo>
                <a:lnTo>
                  <a:pt x="3832679" y="2139441"/>
                </a:lnTo>
                <a:lnTo>
                  <a:pt x="3831704" y="2139840"/>
                </a:lnTo>
                <a:lnTo>
                  <a:pt x="3977879" y="2139840"/>
                </a:lnTo>
                <a:lnTo>
                  <a:pt x="3911066" y="2159000"/>
                </a:lnTo>
                <a:lnTo>
                  <a:pt x="3866165" y="2184331"/>
                </a:lnTo>
                <a:lnTo>
                  <a:pt x="3774721" y="2209739"/>
                </a:lnTo>
                <a:lnTo>
                  <a:pt x="3774405" y="2209739"/>
                </a:lnTo>
                <a:lnTo>
                  <a:pt x="3688210" y="2233242"/>
                </a:lnTo>
                <a:close/>
              </a:path>
              <a:path w="4987290" h="2374900">
                <a:moveTo>
                  <a:pt x="1294333" y="2191067"/>
                </a:moveTo>
                <a:lnTo>
                  <a:pt x="1269546" y="2184331"/>
                </a:lnTo>
                <a:lnTo>
                  <a:pt x="1269815" y="2184331"/>
                </a:lnTo>
                <a:lnTo>
                  <a:pt x="1294333" y="2191067"/>
                </a:lnTo>
                <a:close/>
              </a:path>
              <a:path w="4987290" h="2374900">
                <a:moveTo>
                  <a:pt x="3692486" y="2191067"/>
                </a:moveTo>
                <a:lnTo>
                  <a:pt x="3717004" y="2184331"/>
                </a:lnTo>
                <a:lnTo>
                  <a:pt x="3717269" y="2184331"/>
                </a:lnTo>
                <a:lnTo>
                  <a:pt x="3692486" y="2191067"/>
                </a:lnTo>
                <a:close/>
              </a:path>
              <a:path w="4987290" h="2374900">
                <a:moveTo>
                  <a:pt x="1440747" y="2217843"/>
                </a:moveTo>
                <a:lnTo>
                  <a:pt x="1410196" y="2209739"/>
                </a:lnTo>
                <a:lnTo>
                  <a:pt x="1410439" y="2209739"/>
                </a:lnTo>
                <a:lnTo>
                  <a:pt x="1440747" y="2217843"/>
                </a:lnTo>
                <a:close/>
              </a:path>
              <a:path w="4987290" h="2374900">
                <a:moveTo>
                  <a:pt x="3546085" y="2217843"/>
                </a:moveTo>
                <a:lnTo>
                  <a:pt x="3576392" y="2209739"/>
                </a:lnTo>
                <a:lnTo>
                  <a:pt x="3576632" y="2209739"/>
                </a:lnTo>
                <a:lnTo>
                  <a:pt x="3546085" y="2217843"/>
                </a:lnTo>
                <a:close/>
              </a:path>
              <a:path w="4987290" h="2374900">
                <a:moveTo>
                  <a:pt x="1474436" y="2226801"/>
                </a:moveTo>
                <a:lnTo>
                  <a:pt x="1457809" y="2222437"/>
                </a:lnTo>
                <a:lnTo>
                  <a:pt x="1458023" y="2222437"/>
                </a:lnTo>
                <a:lnTo>
                  <a:pt x="1474436" y="2226801"/>
                </a:lnTo>
                <a:close/>
              </a:path>
              <a:path w="4987290" h="2374900">
                <a:moveTo>
                  <a:pt x="3512394" y="2226801"/>
                </a:moveTo>
                <a:lnTo>
                  <a:pt x="3528767" y="2222437"/>
                </a:lnTo>
                <a:lnTo>
                  <a:pt x="3529019" y="2222437"/>
                </a:lnTo>
                <a:lnTo>
                  <a:pt x="3512394" y="2226801"/>
                </a:lnTo>
                <a:close/>
              </a:path>
              <a:path w="4987290" h="2374900">
                <a:moveTo>
                  <a:pt x="3488492" y="2233242"/>
                </a:moveTo>
                <a:lnTo>
                  <a:pt x="3504590" y="2228849"/>
                </a:lnTo>
                <a:lnTo>
                  <a:pt x="3529019" y="2222437"/>
                </a:lnTo>
                <a:lnTo>
                  <a:pt x="3488492" y="2233242"/>
                </a:lnTo>
                <a:close/>
              </a:path>
              <a:path w="4987290" h="2374900">
                <a:moveTo>
                  <a:pt x="3586111" y="2260532"/>
                </a:moveTo>
                <a:lnTo>
                  <a:pt x="3334292" y="2260532"/>
                </a:lnTo>
                <a:lnTo>
                  <a:pt x="3383432" y="2247900"/>
                </a:lnTo>
                <a:lnTo>
                  <a:pt x="3431984" y="2247900"/>
                </a:lnTo>
                <a:lnTo>
                  <a:pt x="3504590" y="2228849"/>
                </a:lnTo>
                <a:lnTo>
                  <a:pt x="3488492" y="2233242"/>
                </a:lnTo>
                <a:lnTo>
                  <a:pt x="3688210" y="2233242"/>
                </a:lnTo>
                <a:lnTo>
                  <a:pt x="3586111" y="2260532"/>
                </a:lnTo>
                <a:close/>
              </a:path>
              <a:path w="4987290" h="2374900">
                <a:moveTo>
                  <a:pt x="1528041" y="2240900"/>
                </a:moveTo>
                <a:lnTo>
                  <a:pt x="1505992" y="2235143"/>
                </a:lnTo>
                <a:lnTo>
                  <a:pt x="1506162" y="2235143"/>
                </a:lnTo>
                <a:lnTo>
                  <a:pt x="1528041" y="2240900"/>
                </a:lnTo>
                <a:close/>
              </a:path>
              <a:path w="4987290" h="2374900">
                <a:moveTo>
                  <a:pt x="3458789" y="2240900"/>
                </a:moveTo>
                <a:lnTo>
                  <a:pt x="3480610" y="2235143"/>
                </a:lnTo>
                <a:lnTo>
                  <a:pt x="3480838" y="2235143"/>
                </a:lnTo>
                <a:lnTo>
                  <a:pt x="3458789" y="2240900"/>
                </a:lnTo>
                <a:close/>
              </a:path>
              <a:path w="4987290" h="2374900">
                <a:moveTo>
                  <a:pt x="1902510" y="2298700"/>
                </a:moveTo>
                <a:lnTo>
                  <a:pt x="1596072" y="2298700"/>
                </a:lnTo>
                <a:lnTo>
                  <a:pt x="1449078" y="2260532"/>
                </a:lnTo>
                <a:lnTo>
                  <a:pt x="1652132" y="2260532"/>
                </a:lnTo>
                <a:lnTo>
                  <a:pt x="1702053" y="2273300"/>
                </a:lnTo>
                <a:lnTo>
                  <a:pt x="1751558" y="2273300"/>
                </a:lnTo>
                <a:lnTo>
                  <a:pt x="1801850" y="2286000"/>
                </a:lnTo>
                <a:lnTo>
                  <a:pt x="1851837" y="2286000"/>
                </a:lnTo>
                <a:lnTo>
                  <a:pt x="1902510" y="2298700"/>
                </a:lnTo>
                <a:close/>
              </a:path>
              <a:path w="4987290" h="2374900">
                <a:moveTo>
                  <a:pt x="3390976" y="2298700"/>
                </a:moveTo>
                <a:lnTo>
                  <a:pt x="3084321" y="2298700"/>
                </a:lnTo>
                <a:lnTo>
                  <a:pt x="3134982" y="2286000"/>
                </a:lnTo>
                <a:lnTo>
                  <a:pt x="3184969" y="2286000"/>
                </a:lnTo>
                <a:lnTo>
                  <a:pt x="3235134" y="2273300"/>
                </a:lnTo>
                <a:lnTo>
                  <a:pt x="3284766" y="2273300"/>
                </a:lnTo>
                <a:lnTo>
                  <a:pt x="3334559" y="2260532"/>
                </a:lnTo>
                <a:lnTo>
                  <a:pt x="3537995" y="2260532"/>
                </a:lnTo>
                <a:lnTo>
                  <a:pt x="3390976" y="2298700"/>
                </a:lnTo>
                <a:close/>
              </a:path>
              <a:path w="4987290" h="2374900">
                <a:moveTo>
                  <a:pt x="2106206" y="2324100"/>
                </a:moveTo>
                <a:lnTo>
                  <a:pt x="1745589" y="2324100"/>
                </a:lnTo>
                <a:lnTo>
                  <a:pt x="1645627" y="2298700"/>
                </a:lnTo>
                <a:lnTo>
                  <a:pt x="1952955" y="2298700"/>
                </a:lnTo>
                <a:lnTo>
                  <a:pt x="2004009" y="2311400"/>
                </a:lnTo>
                <a:lnTo>
                  <a:pt x="2054898" y="2311400"/>
                </a:lnTo>
                <a:lnTo>
                  <a:pt x="2106206" y="2324100"/>
                </a:lnTo>
                <a:close/>
              </a:path>
              <a:path w="4987290" h="2374900">
                <a:moveTo>
                  <a:pt x="3241332" y="2324100"/>
                </a:moveTo>
                <a:lnTo>
                  <a:pt x="2880499" y="2324100"/>
                </a:lnTo>
                <a:lnTo>
                  <a:pt x="2931934" y="2311400"/>
                </a:lnTo>
                <a:lnTo>
                  <a:pt x="2982810" y="2311400"/>
                </a:lnTo>
                <a:lnTo>
                  <a:pt x="3033864" y="2298700"/>
                </a:lnTo>
                <a:lnTo>
                  <a:pt x="3341344" y="2298700"/>
                </a:lnTo>
                <a:lnTo>
                  <a:pt x="3241332" y="2324100"/>
                </a:lnTo>
                <a:close/>
              </a:path>
              <a:path w="4987290" h="2374900">
                <a:moveTo>
                  <a:pt x="2157552" y="2324100"/>
                </a:moveTo>
                <a:lnTo>
                  <a:pt x="2106206" y="2324100"/>
                </a:lnTo>
                <a:lnTo>
                  <a:pt x="2105990" y="2311400"/>
                </a:lnTo>
                <a:lnTo>
                  <a:pt x="2157552" y="2324100"/>
                </a:lnTo>
                <a:close/>
              </a:path>
              <a:path w="4987290" h="2374900">
                <a:moveTo>
                  <a:pt x="2880499" y="2324100"/>
                </a:moveTo>
                <a:lnTo>
                  <a:pt x="2829153" y="2324100"/>
                </a:lnTo>
                <a:lnTo>
                  <a:pt x="2880715" y="2311400"/>
                </a:lnTo>
                <a:lnTo>
                  <a:pt x="2880499" y="2324100"/>
                </a:lnTo>
                <a:close/>
              </a:path>
              <a:path w="4987290" h="2374900">
                <a:moveTo>
                  <a:pt x="2363978" y="2336800"/>
                </a:moveTo>
                <a:lnTo>
                  <a:pt x="1846732" y="2336800"/>
                </a:lnTo>
                <a:lnTo>
                  <a:pt x="1796148" y="2324100"/>
                </a:lnTo>
                <a:lnTo>
                  <a:pt x="2312034" y="2324100"/>
                </a:lnTo>
                <a:lnTo>
                  <a:pt x="2363978" y="2336800"/>
                </a:lnTo>
                <a:close/>
              </a:path>
              <a:path w="4987290" h="2374900">
                <a:moveTo>
                  <a:pt x="3140265" y="2336800"/>
                </a:moveTo>
                <a:lnTo>
                  <a:pt x="2622715" y="2336800"/>
                </a:lnTo>
                <a:lnTo>
                  <a:pt x="2674658" y="2324100"/>
                </a:lnTo>
                <a:lnTo>
                  <a:pt x="3190951" y="2324100"/>
                </a:lnTo>
                <a:lnTo>
                  <a:pt x="3140265" y="2336800"/>
                </a:lnTo>
                <a:close/>
              </a:path>
              <a:path w="4987290" h="2374900">
                <a:moveTo>
                  <a:pt x="3038284" y="2349500"/>
                </a:moveTo>
                <a:lnTo>
                  <a:pt x="1948814" y="2349500"/>
                </a:lnTo>
                <a:lnTo>
                  <a:pt x="1897621" y="2336800"/>
                </a:lnTo>
                <a:lnTo>
                  <a:pt x="3089427" y="2336800"/>
                </a:lnTo>
                <a:lnTo>
                  <a:pt x="3038284" y="2349500"/>
                </a:lnTo>
                <a:close/>
              </a:path>
              <a:path w="4987290" h="2374900">
                <a:moveTo>
                  <a:pt x="2883801" y="2362200"/>
                </a:moveTo>
                <a:lnTo>
                  <a:pt x="2103107" y="2362200"/>
                </a:lnTo>
                <a:lnTo>
                  <a:pt x="2051583" y="2349500"/>
                </a:lnTo>
                <a:lnTo>
                  <a:pt x="2935490" y="2349500"/>
                </a:lnTo>
                <a:lnTo>
                  <a:pt x="2883801" y="2362200"/>
                </a:lnTo>
                <a:close/>
              </a:path>
              <a:path w="4987290" h="2374900">
                <a:moveTo>
                  <a:pt x="2728239" y="2374900"/>
                </a:moveTo>
                <a:lnTo>
                  <a:pt x="2258796" y="2374900"/>
                </a:lnTo>
                <a:lnTo>
                  <a:pt x="2206777" y="2362200"/>
                </a:lnTo>
                <a:lnTo>
                  <a:pt x="2780182" y="2362200"/>
                </a:lnTo>
                <a:lnTo>
                  <a:pt x="2728239" y="23749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523643" y="5799429"/>
            <a:ext cx="3309620" cy="127254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01499"/>
              </a:lnSpc>
              <a:spcBef>
                <a:spcPts val="50"/>
              </a:spcBef>
            </a:pPr>
            <a:r>
              <a:rPr dirty="0" sz="2700">
                <a:latin typeface="Trebuchet MS"/>
                <a:cs typeface="Trebuchet MS"/>
              </a:rPr>
              <a:t>Тек</a:t>
            </a:r>
            <a:r>
              <a:rPr dirty="0" sz="2700" spc="-70">
                <a:latin typeface="Trebuchet MS"/>
                <a:cs typeface="Trebuchet MS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ү</a:t>
            </a:r>
            <a:r>
              <a:rPr dirty="0" sz="2700" spc="-10">
                <a:latin typeface="Trebuchet MS"/>
                <a:cs typeface="Trebuchet MS"/>
              </a:rPr>
              <a:t>лгілер </a:t>
            </a:r>
            <a:r>
              <a:rPr dirty="0" sz="2700" spc="-20">
                <a:latin typeface="Trebuchet MS"/>
                <a:cs typeface="Trebuchet MS"/>
              </a:rPr>
              <a:t>декодермен(decoder </a:t>
            </a:r>
            <a:r>
              <a:rPr dirty="0" sz="2700" spc="-10">
                <a:latin typeface="Trebuchet MS"/>
                <a:cs typeface="Trebuchet MS"/>
              </a:rPr>
              <a:t>only)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384364" y="3886999"/>
            <a:ext cx="5692140" cy="2489200"/>
          </a:xfrm>
          <a:custGeom>
            <a:avLst/>
            <a:gdLst/>
            <a:ahLst/>
            <a:cxnLst/>
            <a:rect l="l" t="t" r="r" b="b"/>
            <a:pathLst>
              <a:path w="5692140" h="2489200">
                <a:moveTo>
                  <a:pt x="3289871" y="12700"/>
                </a:moveTo>
                <a:lnTo>
                  <a:pt x="2401443" y="12700"/>
                </a:lnTo>
                <a:lnTo>
                  <a:pt x="2453462" y="0"/>
                </a:lnTo>
                <a:lnTo>
                  <a:pt x="3237903" y="0"/>
                </a:lnTo>
                <a:lnTo>
                  <a:pt x="3289871" y="12700"/>
                </a:lnTo>
                <a:close/>
              </a:path>
              <a:path w="5692140" h="2489200">
                <a:moveTo>
                  <a:pt x="3445116" y="25400"/>
                </a:moveTo>
                <a:lnTo>
                  <a:pt x="2246414" y="25400"/>
                </a:lnTo>
                <a:lnTo>
                  <a:pt x="2297963" y="12700"/>
                </a:lnTo>
                <a:lnTo>
                  <a:pt x="3393427" y="12700"/>
                </a:lnTo>
                <a:lnTo>
                  <a:pt x="3445116" y="25400"/>
                </a:lnTo>
                <a:close/>
              </a:path>
              <a:path w="5692140" h="2489200">
                <a:moveTo>
                  <a:pt x="3547681" y="38100"/>
                </a:moveTo>
                <a:lnTo>
                  <a:pt x="2143683" y="38100"/>
                </a:lnTo>
                <a:lnTo>
                  <a:pt x="2194902" y="25400"/>
                </a:lnTo>
                <a:lnTo>
                  <a:pt x="3496411" y="25400"/>
                </a:lnTo>
                <a:lnTo>
                  <a:pt x="3547681" y="38100"/>
                </a:lnTo>
                <a:close/>
              </a:path>
              <a:path w="5692140" h="2489200">
                <a:moveTo>
                  <a:pt x="2301519" y="63500"/>
                </a:moveTo>
                <a:lnTo>
                  <a:pt x="1940915" y="63500"/>
                </a:lnTo>
                <a:lnTo>
                  <a:pt x="2041829" y="38100"/>
                </a:lnTo>
                <a:lnTo>
                  <a:pt x="2507919" y="38100"/>
                </a:lnTo>
                <a:lnTo>
                  <a:pt x="2455976" y="50800"/>
                </a:lnTo>
                <a:lnTo>
                  <a:pt x="2352840" y="50800"/>
                </a:lnTo>
                <a:lnTo>
                  <a:pt x="2301519" y="63500"/>
                </a:lnTo>
                <a:close/>
              </a:path>
              <a:path w="5692140" h="2489200">
                <a:moveTo>
                  <a:pt x="3750564" y="63500"/>
                </a:moveTo>
                <a:lnTo>
                  <a:pt x="3390138" y="63500"/>
                </a:lnTo>
                <a:lnTo>
                  <a:pt x="3338576" y="50800"/>
                </a:lnTo>
                <a:lnTo>
                  <a:pt x="3235540" y="50800"/>
                </a:lnTo>
                <a:lnTo>
                  <a:pt x="3183724" y="38100"/>
                </a:lnTo>
                <a:lnTo>
                  <a:pt x="3649472" y="38100"/>
                </a:lnTo>
                <a:lnTo>
                  <a:pt x="3750564" y="63500"/>
                </a:lnTo>
                <a:close/>
              </a:path>
              <a:path w="5692140" h="2489200">
                <a:moveTo>
                  <a:pt x="2148293" y="76200"/>
                </a:moveTo>
                <a:lnTo>
                  <a:pt x="1840953" y="76200"/>
                </a:lnTo>
                <a:lnTo>
                  <a:pt x="1890826" y="63500"/>
                </a:lnTo>
                <a:lnTo>
                  <a:pt x="2199347" y="63500"/>
                </a:lnTo>
                <a:lnTo>
                  <a:pt x="2148293" y="76200"/>
                </a:lnTo>
                <a:close/>
              </a:path>
              <a:path w="5692140" h="2489200">
                <a:moveTo>
                  <a:pt x="3850474" y="76200"/>
                </a:moveTo>
                <a:lnTo>
                  <a:pt x="3543223" y="76200"/>
                </a:lnTo>
                <a:lnTo>
                  <a:pt x="3492169" y="63500"/>
                </a:lnTo>
                <a:lnTo>
                  <a:pt x="3800652" y="63500"/>
                </a:lnTo>
                <a:lnTo>
                  <a:pt x="3850474" y="76200"/>
                </a:lnTo>
                <a:close/>
              </a:path>
              <a:path w="5692140" h="2489200">
                <a:moveTo>
                  <a:pt x="1104947" y="291936"/>
                </a:moveTo>
                <a:lnTo>
                  <a:pt x="1005225" y="291936"/>
                </a:lnTo>
                <a:lnTo>
                  <a:pt x="1045059" y="268247"/>
                </a:lnTo>
                <a:lnTo>
                  <a:pt x="1047911" y="266626"/>
                </a:lnTo>
                <a:lnTo>
                  <a:pt x="1268584" y="203148"/>
                </a:lnTo>
                <a:lnTo>
                  <a:pt x="1596357" y="114248"/>
                </a:lnTo>
                <a:lnTo>
                  <a:pt x="1644683" y="114248"/>
                </a:lnTo>
                <a:lnTo>
                  <a:pt x="1791373" y="76200"/>
                </a:lnTo>
                <a:lnTo>
                  <a:pt x="2097824" y="76200"/>
                </a:lnTo>
                <a:lnTo>
                  <a:pt x="2047151" y="88900"/>
                </a:lnTo>
                <a:lnTo>
                  <a:pt x="1997125" y="88900"/>
                </a:lnTo>
                <a:lnTo>
                  <a:pt x="1946960" y="101600"/>
                </a:lnTo>
                <a:lnTo>
                  <a:pt x="1897392" y="101600"/>
                </a:lnTo>
                <a:lnTo>
                  <a:pt x="1798548" y="127000"/>
                </a:lnTo>
                <a:lnTo>
                  <a:pt x="1749818" y="127000"/>
                </a:lnTo>
                <a:lnTo>
                  <a:pt x="1653003" y="152343"/>
                </a:lnTo>
                <a:lnTo>
                  <a:pt x="1653244" y="152343"/>
                </a:lnTo>
                <a:lnTo>
                  <a:pt x="1604899" y="165100"/>
                </a:lnTo>
                <a:lnTo>
                  <a:pt x="1557566" y="165100"/>
                </a:lnTo>
                <a:lnTo>
                  <a:pt x="1289383" y="238664"/>
                </a:lnTo>
                <a:lnTo>
                  <a:pt x="1104947" y="291936"/>
                </a:lnTo>
                <a:close/>
              </a:path>
              <a:path w="5692140" h="2489200">
                <a:moveTo>
                  <a:pt x="4046732" y="114248"/>
                </a:moveTo>
                <a:lnTo>
                  <a:pt x="3843706" y="114248"/>
                </a:lnTo>
                <a:lnTo>
                  <a:pt x="3794252" y="101600"/>
                </a:lnTo>
                <a:lnTo>
                  <a:pt x="3744696" y="101600"/>
                </a:lnTo>
                <a:lnTo>
                  <a:pt x="3694404" y="88900"/>
                </a:lnTo>
                <a:lnTo>
                  <a:pt x="3644353" y="88900"/>
                </a:lnTo>
                <a:lnTo>
                  <a:pt x="3593820" y="76200"/>
                </a:lnTo>
                <a:lnTo>
                  <a:pt x="3900093" y="76200"/>
                </a:lnTo>
                <a:lnTo>
                  <a:pt x="4046732" y="114248"/>
                </a:lnTo>
                <a:close/>
              </a:path>
              <a:path w="5692140" h="2489200">
                <a:moveTo>
                  <a:pt x="1848153" y="114248"/>
                </a:moveTo>
                <a:lnTo>
                  <a:pt x="1847940" y="114248"/>
                </a:lnTo>
                <a:lnTo>
                  <a:pt x="1889944" y="103504"/>
                </a:lnTo>
                <a:lnTo>
                  <a:pt x="1848153" y="114248"/>
                </a:lnTo>
                <a:close/>
              </a:path>
              <a:path w="5692140" h="2489200">
                <a:moveTo>
                  <a:pt x="4237933" y="152343"/>
                </a:moveTo>
                <a:lnTo>
                  <a:pt x="4038640" y="152343"/>
                </a:lnTo>
                <a:lnTo>
                  <a:pt x="3941699" y="127000"/>
                </a:lnTo>
                <a:lnTo>
                  <a:pt x="3893096" y="127000"/>
                </a:lnTo>
                <a:lnTo>
                  <a:pt x="3801700" y="103504"/>
                </a:lnTo>
                <a:lnTo>
                  <a:pt x="3843706" y="114248"/>
                </a:lnTo>
                <a:lnTo>
                  <a:pt x="4095109" y="114248"/>
                </a:lnTo>
                <a:lnTo>
                  <a:pt x="4237933" y="152343"/>
                </a:lnTo>
                <a:close/>
              </a:path>
              <a:path w="5692140" h="2489200">
                <a:moveTo>
                  <a:pt x="4331200" y="177749"/>
                </a:moveTo>
                <a:lnTo>
                  <a:pt x="4181247" y="177749"/>
                </a:lnTo>
                <a:lnTo>
                  <a:pt x="4178737" y="177105"/>
                </a:lnTo>
                <a:lnTo>
                  <a:pt x="4134078" y="165100"/>
                </a:lnTo>
                <a:lnTo>
                  <a:pt x="4086758" y="165100"/>
                </a:lnTo>
                <a:lnTo>
                  <a:pt x="4008749" y="144517"/>
                </a:lnTo>
                <a:lnTo>
                  <a:pt x="4038640" y="152343"/>
                </a:lnTo>
                <a:lnTo>
                  <a:pt x="4237935" y="152343"/>
                </a:lnTo>
                <a:lnTo>
                  <a:pt x="4331200" y="177749"/>
                </a:lnTo>
                <a:close/>
              </a:path>
              <a:path w="5692140" h="2489200">
                <a:moveTo>
                  <a:pt x="1510458" y="177749"/>
                </a:moveTo>
                <a:lnTo>
                  <a:pt x="1510257" y="177749"/>
                </a:lnTo>
                <a:lnTo>
                  <a:pt x="1529067" y="172719"/>
                </a:lnTo>
                <a:lnTo>
                  <a:pt x="1510458" y="177749"/>
                </a:lnTo>
                <a:close/>
              </a:path>
              <a:path w="5692140" h="2489200">
                <a:moveTo>
                  <a:pt x="4181120" y="177749"/>
                </a:moveTo>
                <a:lnTo>
                  <a:pt x="4162412" y="172719"/>
                </a:lnTo>
                <a:lnTo>
                  <a:pt x="4178848" y="177105"/>
                </a:lnTo>
                <a:lnTo>
                  <a:pt x="4181120" y="177749"/>
                </a:lnTo>
                <a:close/>
              </a:path>
              <a:path w="5692140" h="2489200">
                <a:moveTo>
                  <a:pt x="4377187" y="190448"/>
                </a:moveTo>
                <a:lnTo>
                  <a:pt x="4228186" y="190448"/>
                </a:lnTo>
                <a:lnTo>
                  <a:pt x="4178737" y="177105"/>
                </a:lnTo>
                <a:lnTo>
                  <a:pt x="4181247" y="177749"/>
                </a:lnTo>
                <a:lnTo>
                  <a:pt x="4331202" y="177749"/>
                </a:lnTo>
                <a:lnTo>
                  <a:pt x="4377187" y="190448"/>
                </a:lnTo>
                <a:close/>
              </a:path>
              <a:path w="5692140" h="2489200">
                <a:moveTo>
                  <a:pt x="1463659" y="190448"/>
                </a:moveTo>
                <a:lnTo>
                  <a:pt x="1463470" y="190448"/>
                </a:lnTo>
                <a:lnTo>
                  <a:pt x="1476693" y="186875"/>
                </a:lnTo>
                <a:lnTo>
                  <a:pt x="1463659" y="190448"/>
                </a:lnTo>
                <a:close/>
              </a:path>
              <a:path w="5692140" h="2489200">
                <a:moveTo>
                  <a:pt x="4422717" y="203148"/>
                </a:moveTo>
                <a:lnTo>
                  <a:pt x="4274592" y="203148"/>
                </a:lnTo>
                <a:lnTo>
                  <a:pt x="4214927" y="186875"/>
                </a:lnTo>
                <a:lnTo>
                  <a:pt x="4228186" y="190448"/>
                </a:lnTo>
                <a:lnTo>
                  <a:pt x="4377189" y="190448"/>
                </a:lnTo>
                <a:lnTo>
                  <a:pt x="4422717" y="203148"/>
                </a:lnTo>
                <a:close/>
              </a:path>
              <a:path w="5692140" h="2489200">
                <a:moveTo>
                  <a:pt x="1417253" y="203148"/>
                </a:moveTo>
                <a:lnTo>
                  <a:pt x="1417051" y="203148"/>
                </a:lnTo>
                <a:lnTo>
                  <a:pt x="1431455" y="199223"/>
                </a:lnTo>
                <a:lnTo>
                  <a:pt x="1417253" y="203148"/>
                </a:lnTo>
                <a:close/>
              </a:path>
              <a:path w="5692140" h="2489200">
                <a:moveTo>
                  <a:pt x="4467820" y="215831"/>
                </a:moveTo>
                <a:lnTo>
                  <a:pt x="4320558" y="215831"/>
                </a:lnTo>
                <a:lnTo>
                  <a:pt x="4260188" y="199223"/>
                </a:lnTo>
                <a:lnTo>
                  <a:pt x="4274592" y="203148"/>
                </a:lnTo>
                <a:lnTo>
                  <a:pt x="4422718" y="203148"/>
                </a:lnTo>
                <a:lnTo>
                  <a:pt x="4467820" y="215831"/>
                </a:lnTo>
                <a:close/>
              </a:path>
              <a:path w="5692140" h="2489200">
                <a:moveTo>
                  <a:pt x="1371337" y="215831"/>
                </a:moveTo>
                <a:lnTo>
                  <a:pt x="1371089" y="215831"/>
                </a:lnTo>
                <a:lnTo>
                  <a:pt x="1388470" y="211056"/>
                </a:lnTo>
                <a:lnTo>
                  <a:pt x="1371337" y="215831"/>
                </a:lnTo>
                <a:close/>
              </a:path>
              <a:path w="5692140" h="2489200">
                <a:moveTo>
                  <a:pt x="4512533" y="228544"/>
                </a:moveTo>
                <a:lnTo>
                  <a:pt x="4366060" y="228544"/>
                </a:lnTo>
                <a:lnTo>
                  <a:pt x="4303175" y="211056"/>
                </a:lnTo>
                <a:lnTo>
                  <a:pt x="4320558" y="215831"/>
                </a:lnTo>
                <a:lnTo>
                  <a:pt x="4467823" y="215831"/>
                </a:lnTo>
                <a:lnTo>
                  <a:pt x="4512533" y="228544"/>
                </a:lnTo>
                <a:close/>
              </a:path>
              <a:path w="5692140" h="2489200">
                <a:moveTo>
                  <a:pt x="1325659" y="228544"/>
                </a:moveTo>
                <a:lnTo>
                  <a:pt x="1325448" y="228544"/>
                </a:lnTo>
                <a:lnTo>
                  <a:pt x="1340176" y="224463"/>
                </a:lnTo>
                <a:lnTo>
                  <a:pt x="1325659" y="228544"/>
                </a:lnTo>
                <a:close/>
              </a:path>
              <a:path w="5692140" h="2489200">
                <a:moveTo>
                  <a:pt x="4556755" y="241243"/>
                </a:moveTo>
                <a:lnTo>
                  <a:pt x="4411195" y="241243"/>
                </a:lnTo>
                <a:lnTo>
                  <a:pt x="4351370" y="224463"/>
                </a:lnTo>
                <a:lnTo>
                  <a:pt x="4366060" y="228544"/>
                </a:lnTo>
                <a:lnTo>
                  <a:pt x="4512535" y="228544"/>
                </a:lnTo>
                <a:lnTo>
                  <a:pt x="4556755" y="241243"/>
                </a:lnTo>
                <a:close/>
              </a:path>
              <a:path w="5692140" h="2489200">
                <a:moveTo>
                  <a:pt x="1280535" y="241243"/>
                </a:moveTo>
                <a:lnTo>
                  <a:pt x="1280322" y="241243"/>
                </a:lnTo>
                <a:lnTo>
                  <a:pt x="1289529" y="238664"/>
                </a:lnTo>
                <a:lnTo>
                  <a:pt x="1280535" y="241243"/>
                </a:lnTo>
                <a:close/>
              </a:path>
              <a:path w="5692140" h="2489200">
                <a:moveTo>
                  <a:pt x="4600418" y="253943"/>
                </a:moveTo>
                <a:lnTo>
                  <a:pt x="4455950" y="253943"/>
                </a:lnTo>
                <a:lnTo>
                  <a:pt x="4401939" y="238664"/>
                </a:lnTo>
                <a:lnTo>
                  <a:pt x="4411195" y="241243"/>
                </a:lnTo>
                <a:lnTo>
                  <a:pt x="4556757" y="241243"/>
                </a:lnTo>
                <a:lnTo>
                  <a:pt x="4600418" y="253943"/>
                </a:lnTo>
                <a:close/>
              </a:path>
              <a:path w="5692140" h="2489200">
                <a:moveTo>
                  <a:pt x="1235907" y="253943"/>
                </a:moveTo>
                <a:lnTo>
                  <a:pt x="1235708" y="253943"/>
                </a:lnTo>
                <a:lnTo>
                  <a:pt x="1247980" y="250466"/>
                </a:lnTo>
                <a:lnTo>
                  <a:pt x="1235907" y="253943"/>
                </a:lnTo>
                <a:close/>
              </a:path>
              <a:path w="5692140" h="2489200">
                <a:moveTo>
                  <a:pt x="4643567" y="266626"/>
                </a:moveTo>
                <a:lnTo>
                  <a:pt x="4500126" y="266626"/>
                </a:lnTo>
                <a:lnTo>
                  <a:pt x="4443646" y="250466"/>
                </a:lnTo>
                <a:lnTo>
                  <a:pt x="4455950" y="253943"/>
                </a:lnTo>
                <a:lnTo>
                  <a:pt x="4600420" y="253943"/>
                </a:lnTo>
                <a:lnTo>
                  <a:pt x="4643567" y="266626"/>
                </a:lnTo>
                <a:close/>
              </a:path>
              <a:path w="5692140" h="2489200">
                <a:moveTo>
                  <a:pt x="1191794" y="266626"/>
                </a:moveTo>
                <a:lnTo>
                  <a:pt x="1191522" y="266626"/>
                </a:lnTo>
                <a:lnTo>
                  <a:pt x="1208386" y="261807"/>
                </a:lnTo>
                <a:lnTo>
                  <a:pt x="1191794" y="266626"/>
                </a:lnTo>
                <a:close/>
              </a:path>
              <a:path w="5692140" h="2489200">
                <a:moveTo>
                  <a:pt x="4665019" y="279342"/>
                </a:moveTo>
                <a:lnTo>
                  <a:pt x="4543848" y="279342"/>
                </a:lnTo>
                <a:lnTo>
                  <a:pt x="4483260" y="261807"/>
                </a:lnTo>
                <a:lnTo>
                  <a:pt x="4500126" y="266626"/>
                </a:lnTo>
                <a:lnTo>
                  <a:pt x="4643694" y="266626"/>
                </a:lnTo>
                <a:lnTo>
                  <a:pt x="4665019" y="279342"/>
                </a:lnTo>
                <a:close/>
              </a:path>
              <a:path w="5692140" h="2489200">
                <a:moveTo>
                  <a:pt x="1148010" y="279342"/>
                </a:moveTo>
                <a:lnTo>
                  <a:pt x="1147799" y="279342"/>
                </a:lnTo>
                <a:lnTo>
                  <a:pt x="1163941" y="274676"/>
                </a:lnTo>
                <a:lnTo>
                  <a:pt x="1148010" y="279342"/>
                </a:lnTo>
                <a:close/>
              </a:path>
              <a:path w="5692140" h="2489200">
                <a:moveTo>
                  <a:pt x="4769928" y="317422"/>
                </a:moveTo>
                <a:lnTo>
                  <a:pt x="4629767" y="317422"/>
                </a:lnTo>
                <a:lnTo>
                  <a:pt x="4586707" y="291936"/>
                </a:lnTo>
                <a:lnTo>
                  <a:pt x="4527704" y="274676"/>
                </a:lnTo>
                <a:lnTo>
                  <a:pt x="4543848" y="279342"/>
                </a:lnTo>
                <a:lnTo>
                  <a:pt x="4665019" y="279342"/>
                </a:lnTo>
                <a:lnTo>
                  <a:pt x="4686140" y="291936"/>
                </a:lnTo>
                <a:lnTo>
                  <a:pt x="4685872" y="291936"/>
                </a:lnTo>
                <a:lnTo>
                  <a:pt x="4769928" y="317422"/>
                </a:lnTo>
                <a:close/>
              </a:path>
              <a:path w="5692140" h="2489200">
                <a:moveTo>
                  <a:pt x="1061876" y="317422"/>
                </a:moveTo>
                <a:lnTo>
                  <a:pt x="921386" y="317422"/>
                </a:lnTo>
                <a:lnTo>
                  <a:pt x="1005493" y="291936"/>
                </a:lnTo>
                <a:lnTo>
                  <a:pt x="1104797" y="291936"/>
                </a:lnTo>
                <a:lnTo>
                  <a:pt x="1061876" y="317422"/>
                </a:lnTo>
                <a:close/>
              </a:path>
              <a:path w="5692140" h="2489200">
                <a:moveTo>
                  <a:pt x="290347" y="749300"/>
                </a:moveTo>
                <a:lnTo>
                  <a:pt x="233172" y="749300"/>
                </a:lnTo>
                <a:lnTo>
                  <a:pt x="261493" y="711200"/>
                </a:lnTo>
                <a:lnTo>
                  <a:pt x="292455" y="685800"/>
                </a:lnTo>
                <a:lnTo>
                  <a:pt x="324688" y="660400"/>
                </a:lnTo>
                <a:lnTo>
                  <a:pt x="357949" y="635000"/>
                </a:lnTo>
                <a:lnTo>
                  <a:pt x="393979" y="609600"/>
                </a:lnTo>
                <a:lnTo>
                  <a:pt x="431114" y="584200"/>
                </a:lnTo>
                <a:lnTo>
                  <a:pt x="469925" y="546100"/>
                </a:lnTo>
                <a:lnTo>
                  <a:pt x="510362" y="520700"/>
                </a:lnTo>
                <a:lnTo>
                  <a:pt x="552576" y="495300"/>
                </a:lnTo>
                <a:lnTo>
                  <a:pt x="596277" y="469900"/>
                </a:lnTo>
                <a:lnTo>
                  <a:pt x="641781" y="444500"/>
                </a:lnTo>
                <a:lnTo>
                  <a:pt x="688746" y="431800"/>
                </a:lnTo>
                <a:lnTo>
                  <a:pt x="737539" y="406400"/>
                </a:lnTo>
                <a:lnTo>
                  <a:pt x="787971" y="381000"/>
                </a:lnTo>
                <a:lnTo>
                  <a:pt x="840251" y="355460"/>
                </a:lnTo>
                <a:lnTo>
                  <a:pt x="840407" y="355460"/>
                </a:lnTo>
                <a:lnTo>
                  <a:pt x="880479" y="342815"/>
                </a:lnTo>
                <a:lnTo>
                  <a:pt x="880347" y="342815"/>
                </a:lnTo>
                <a:lnTo>
                  <a:pt x="921256" y="317422"/>
                </a:lnTo>
                <a:lnTo>
                  <a:pt x="1061877" y="317422"/>
                </a:lnTo>
                <a:lnTo>
                  <a:pt x="1077327" y="312762"/>
                </a:lnTo>
                <a:lnTo>
                  <a:pt x="1042960" y="323215"/>
                </a:lnTo>
                <a:lnTo>
                  <a:pt x="1029996" y="327001"/>
                </a:lnTo>
                <a:lnTo>
                  <a:pt x="937216" y="355460"/>
                </a:lnTo>
                <a:lnTo>
                  <a:pt x="896354" y="381000"/>
                </a:lnTo>
                <a:lnTo>
                  <a:pt x="896632" y="381000"/>
                </a:lnTo>
                <a:lnTo>
                  <a:pt x="856650" y="393612"/>
                </a:lnTo>
                <a:lnTo>
                  <a:pt x="804989" y="419100"/>
                </a:lnTo>
                <a:lnTo>
                  <a:pt x="805370" y="419100"/>
                </a:lnTo>
                <a:lnTo>
                  <a:pt x="755345" y="444500"/>
                </a:lnTo>
                <a:lnTo>
                  <a:pt x="755751" y="444500"/>
                </a:lnTo>
                <a:lnTo>
                  <a:pt x="708050" y="457019"/>
                </a:lnTo>
                <a:lnTo>
                  <a:pt x="661111" y="482600"/>
                </a:lnTo>
                <a:lnTo>
                  <a:pt x="661530" y="482600"/>
                </a:lnTo>
                <a:lnTo>
                  <a:pt x="616445" y="508000"/>
                </a:lnTo>
                <a:lnTo>
                  <a:pt x="616839" y="508000"/>
                </a:lnTo>
                <a:lnTo>
                  <a:pt x="573532" y="533400"/>
                </a:lnTo>
                <a:lnTo>
                  <a:pt x="573976" y="533400"/>
                </a:lnTo>
                <a:lnTo>
                  <a:pt x="532193" y="558800"/>
                </a:lnTo>
                <a:lnTo>
                  <a:pt x="532612" y="558800"/>
                </a:lnTo>
                <a:lnTo>
                  <a:pt x="492620" y="584200"/>
                </a:lnTo>
                <a:lnTo>
                  <a:pt x="493064" y="584200"/>
                </a:lnTo>
                <a:lnTo>
                  <a:pt x="454723" y="609600"/>
                </a:lnTo>
                <a:lnTo>
                  <a:pt x="455155" y="609600"/>
                </a:lnTo>
                <a:lnTo>
                  <a:pt x="418452" y="635000"/>
                </a:lnTo>
                <a:lnTo>
                  <a:pt x="418934" y="635000"/>
                </a:lnTo>
                <a:lnTo>
                  <a:pt x="383882" y="660400"/>
                </a:lnTo>
                <a:lnTo>
                  <a:pt x="384378" y="660400"/>
                </a:lnTo>
                <a:lnTo>
                  <a:pt x="351104" y="698500"/>
                </a:lnTo>
                <a:lnTo>
                  <a:pt x="351586" y="698500"/>
                </a:lnTo>
                <a:lnTo>
                  <a:pt x="319836" y="723900"/>
                </a:lnTo>
                <a:lnTo>
                  <a:pt x="320319" y="723900"/>
                </a:lnTo>
                <a:lnTo>
                  <a:pt x="290347" y="749300"/>
                </a:lnTo>
                <a:close/>
              </a:path>
              <a:path w="5692140" h="2489200">
                <a:moveTo>
                  <a:pt x="4790538" y="330123"/>
                </a:moveTo>
                <a:lnTo>
                  <a:pt x="4671883" y="330123"/>
                </a:lnTo>
                <a:lnTo>
                  <a:pt x="4629458" y="317422"/>
                </a:lnTo>
                <a:lnTo>
                  <a:pt x="4770057" y="317422"/>
                </a:lnTo>
                <a:lnTo>
                  <a:pt x="4790538" y="330123"/>
                </a:lnTo>
                <a:close/>
              </a:path>
              <a:path w="5692140" h="2489200">
                <a:moveTo>
                  <a:pt x="1020040" y="330123"/>
                </a:moveTo>
                <a:lnTo>
                  <a:pt x="1019761" y="330123"/>
                </a:lnTo>
                <a:lnTo>
                  <a:pt x="1042835" y="323215"/>
                </a:lnTo>
                <a:lnTo>
                  <a:pt x="1020040" y="330123"/>
                </a:lnTo>
                <a:close/>
              </a:path>
              <a:path w="5692140" h="2489200">
                <a:moveTo>
                  <a:pt x="4811004" y="342815"/>
                </a:moveTo>
                <a:lnTo>
                  <a:pt x="4713490" y="342815"/>
                </a:lnTo>
                <a:lnTo>
                  <a:pt x="4661398" y="327001"/>
                </a:lnTo>
                <a:lnTo>
                  <a:pt x="4671883" y="330123"/>
                </a:lnTo>
                <a:lnTo>
                  <a:pt x="4790538" y="330123"/>
                </a:lnTo>
                <a:lnTo>
                  <a:pt x="4811004" y="342815"/>
                </a:lnTo>
                <a:close/>
              </a:path>
              <a:path w="5692140" h="2489200">
                <a:moveTo>
                  <a:pt x="978441" y="342815"/>
                </a:moveTo>
                <a:lnTo>
                  <a:pt x="978158" y="342815"/>
                </a:lnTo>
                <a:lnTo>
                  <a:pt x="996426" y="337278"/>
                </a:lnTo>
                <a:lnTo>
                  <a:pt x="978441" y="342815"/>
                </a:lnTo>
                <a:close/>
              </a:path>
              <a:path w="5692140" h="2489200">
                <a:moveTo>
                  <a:pt x="4928923" y="393612"/>
                </a:moveTo>
                <a:lnTo>
                  <a:pt x="4834854" y="393612"/>
                </a:lnTo>
                <a:lnTo>
                  <a:pt x="4794999" y="381000"/>
                </a:lnTo>
                <a:lnTo>
                  <a:pt x="4795316" y="381000"/>
                </a:lnTo>
                <a:lnTo>
                  <a:pt x="4754286" y="355460"/>
                </a:lnTo>
                <a:lnTo>
                  <a:pt x="4695219" y="337278"/>
                </a:lnTo>
                <a:lnTo>
                  <a:pt x="4713490" y="342815"/>
                </a:lnTo>
                <a:lnTo>
                  <a:pt x="4810871" y="342815"/>
                </a:lnTo>
                <a:lnTo>
                  <a:pt x="4851133" y="355460"/>
                </a:lnTo>
                <a:lnTo>
                  <a:pt x="4851291" y="355460"/>
                </a:lnTo>
                <a:lnTo>
                  <a:pt x="4903660" y="381000"/>
                </a:lnTo>
                <a:lnTo>
                  <a:pt x="4928923" y="393612"/>
                </a:lnTo>
                <a:close/>
              </a:path>
              <a:path w="5692140" h="2489200">
                <a:moveTo>
                  <a:pt x="5485676" y="774700"/>
                </a:moveTo>
                <a:lnTo>
                  <a:pt x="5429123" y="774700"/>
                </a:lnTo>
                <a:lnTo>
                  <a:pt x="5400802" y="749300"/>
                </a:lnTo>
                <a:lnTo>
                  <a:pt x="5401335" y="749300"/>
                </a:lnTo>
                <a:lnTo>
                  <a:pt x="5371236" y="723900"/>
                </a:lnTo>
                <a:lnTo>
                  <a:pt x="5371655" y="723900"/>
                </a:lnTo>
                <a:lnTo>
                  <a:pt x="5340032" y="698500"/>
                </a:lnTo>
                <a:lnTo>
                  <a:pt x="5340578" y="698500"/>
                </a:lnTo>
                <a:lnTo>
                  <a:pt x="5307177" y="660400"/>
                </a:lnTo>
                <a:lnTo>
                  <a:pt x="5307609" y="660400"/>
                </a:lnTo>
                <a:lnTo>
                  <a:pt x="5272684" y="635000"/>
                </a:lnTo>
                <a:lnTo>
                  <a:pt x="5273205" y="635000"/>
                </a:lnTo>
                <a:lnTo>
                  <a:pt x="5236502" y="609600"/>
                </a:lnTo>
                <a:lnTo>
                  <a:pt x="5236933" y="609600"/>
                </a:lnTo>
                <a:lnTo>
                  <a:pt x="5198579" y="584200"/>
                </a:lnTo>
                <a:lnTo>
                  <a:pt x="5199062" y="584200"/>
                </a:lnTo>
                <a:lnTo>
                  <a:pt x="5158930" y="558800"/>
                </a:lnTo>
                <a:lnTo>
                  <a:pt x="5159298" y="558800"/>
                </a:lnTo>
                <a:lnTo>
                  <a:pt x="5117655" y="533400"/>
                </a:lnTo>
                <a:lnTo>
                  <a:pt x="5118112" y="533400"/>
                </a:lnTo>
                <a:lnTo>
                  <a:pt x="5074805" y="508000"/>
                </a:lnTo>
                <a:lnTo>
                  <a:pt x="5075199" y="508000"/>
                </a:lnTo>
                <a:lnTo>
                  <a:pt x="5030114" y="482600"/>
                </a:lnTo>
                <a:lnTo>
                  <a:pt x="5030558" y="482600"/>
                </a:lnTo>
                <a:lnTo>
                  <a:pt x="4983456" y="457019"/>
                </a:lnTo>
                <a:lnTo>
                  <a:pt x="4935880" y="444500"/>
                </a:lnTo>
                <a:lnTo>
                  <a:pt x="4936312" y="444500"/>
                </a:lnTo>
                <a:lnTo>
                  <a:pt x="4886274" y="419100"/>
                </a:lnTo>
                <a:lnTo>
                  <a:pt x="4886680" y="419100"/>
                </a:lnTo>
                <a:lnTo>
                  <a:pt x="4834313" y="393429"/>
                </a:lnTo>
                <a:lnTo>
                  <a:pt x="4834854" y="393612"/>
                </a:lnTo>
                <a:lnTo>
                  <a:pt x="4928923" y="393612"/>
                </a:lnTo>
                <a:lnTo>
                  <a:pt x="4954536" y="406400"/>
                </a:lnTo>
                <a:lnTo>
                  <a:pt x="5003114" y="431800"/>
                </a:lnTo>
                <a:lnTo>
                  <a:pt x="5050282" y="444500"/>
                </a:lnTo>
                <a:lnTo>
                  <a:pt x="5095760" y="469900"/>
                </a:lnTo>
                <a:lnTo>
                  <a:pt x="5139537" y="495300"/>
                </a:lnTo>
                <a:lnTo>
                  <a:pt x="5181561" y="520700"/>
                </a:lnTo>
                <a:lnTo>
                  <a:pt x="5222176" y="558800"/>
                </a:lnTo>
                <a:lnTo>
                  <a:pt x="5260962" y="584200"/>
                </a:lnTo>
                <a:lnTo>
                  <a:pt x="5298186" y="609600"/>
                </a:lnTo>
                <a:lnTo>
                  <a:pt x="5333530" y="635000"/>
                </a:lnTo>
                <a:lnTo>
                  <a:pt x="5367477" y="660400"/>
                </a:lnTo>
                <a:lnTo>
                  <a:pt x="5399100" y="685800"/>
                </a:lnTo>
                <a:lnTo>
                  <a:pt x="5430151" y="711200"/>
                </a:lnTo>
                <a:lnTo>
                  <a:pt x="5458472" y="749300"/>
                </a:lnTo>
                <a:lnTo>
                  <a:pt x="5485676" y="774700"/>
                </a:lnTo>
                <a:close/>
              </a:path>
              <a:path w="5692140" h="2489200">
                <a:moveTo>
                  <a:pt x="46532" y="1168400"/>
                </a:moveTo>
                <a:lnTo>
                  <a:pt x="5435" y="1168400"/>
                </a:lnTo>
                <a:lnTo>
                  <a:pt x="17119" y="1104900"/>
                </a:lnTo>
                <a:lnTo>
                  <a:pt x="17653" y="1104900"/>
                </a:lnTo>
                <a:lnTo>
                  <a:pt x="35941" y="1041400"/>
                </a:lnTo>
                <a:lnTo>
                  <a:pt x="36677" y="1041400"/>
                </a:lnTo>
                <a:lnTo>
                  <a:pt x="61696" y="977900"/>
                </a:lnTo>
                <a:lnTo>
                  <a:pt x="62572" y="977900"/>
                </a:lnTo>
                <a:lnTo>
                  <a:pt x="94310" y="927100"/>
                </a:lnTo>
                <a:lnTo>
                  <a:pt x="95250" y="914400"/>
                </a:lnTo>
                <a:lnTo>
                  <a:pt x="133603" y="863600"/>
                </a:lnTo>
                <a:lnTo>
                  <a:pt x="134620" y="863600"/>
                </a:lnTo>
                <a:lnTo>
                  <a:pt x="179578" y="800100"/>
                </a:lnTo>
                <a:lnTo>
                  <a:pt x="180594" y="800100"/>
                </a:lnTo>
                <a:lnTo>
                  <a:pt x="232409" y="749300"/>
                </a:lnTo>
                <a:lnTo>
                  <a:pt x="290842" y="749300"/>
                </a:lnTo>
                <a:lnTo>
                  <a:pt x="262521" y="774700"/>
                </a:lnTo>
                <a:lnTo>
                  <a:pt x="263283" y="774700"/>
                </a:lnTo>
                <a:lnTo>
                  <a:pt x="211467" y="825500"/>
                </a:lnTo>
                <a:lnTo>
                  <a:pt x="212496" y="825500"/>
                </a:lnTo>
                <a:lnTo>
                  <a:pt x="167538" y="889000"/>
                </a:lnTo>
                <a:lnTo>
                  <a:pt x="168554" y="889000"/>
                </a:lnTo>
                <a:lnTo>
                  <a:pt x="130200" y="939800"/>
                </a:lnTo>
                <a:lnTo>
                  <a:pt x="131140" y="939800"/>
                </a:lnTo>
                <a:lnTo>
                  <a:pt x="99390" y="1003300"/>
                </a:lnTo>
                <a:lnTo>
                  <a:pt x="100253" y="1003300"/>
                </a:lnTo>
                <a:lnTo>
                  <a:pt x="75234" y="1054100"/>
                </a:lnTo>
                <a:lnTo>
                  <a:pt x="75971" y="1054100"/>
                </a:lnTo>
                <a:lnTo>
                  <a:pt x="57683" y="1117600"/>
                </a:lnTo>
                <a:lnTo>
                  <a:pt x="58216" y="1117600"/>
                </a:lnTo>
                <a:lnTo>
                  <a:pt x="46532" y="1168400"/>
                </a:lnTo>
                <a:close/>
              </a:path>
              <a:path w="5692140" h="2489200">
                <a:moveTo>
                  <a:pt x="5502909" y="863600"/>
                </a:moveTo>
                <a:lnTo>
                  <a:pt x="5454523" y="800100"/>
                </a:lnTo>
                <a:lnTo>
                  <a:pt x="5455246" y="800100"/>
                </a:lnTo>
                <a:lnTo>
                  <a:pt x="5428589" y="774700"/>
                </a:lnTo>
                <a:lnTo>
                  <a:pt x="5486400" y="774700"/>
                </a:lnTo>
                <a:lnTo>
                  <a:pt x="5534786" y="825500"/>
                </a:lnTo>
                <a:lnTo>
                  <a:pt x="5535828" y="838200"/>
                </a:lnTo>
                <a:lnTo>
                  <a:pt x="5546242" y="850900"/>
                </a:lnTo>
                <a:lnTo>
                  <a:pt x="5501881" y="850900"/>
                </a:lnTo>
                <a:lnTo>
                  <a:pt x="5502909" y="863600"/>
                </a:lnTo>
                <a:close/>
              </a:path>
              <a:path w="5692140" h="2489200">
                <a:moveTo>
                  <a:pt x="5648223" y="1206500"/>
                </a:moveTo>
                <a:lnTo>
                  <a:pt x="5639841" y="1143000"/>
                </a:lnTo>
                <a:lnTo>
                  <a:pt x="5640273" y="1143000"/>
                </a:lnTo>
                <a:lnTo>
                  <a:pt x="5625287" y="1079500"/>
                </a:lnTo>
                <a:lnTo>
                  <a:pt x="5625934" y="1079500"/>
                </a:lnTo>
                <a:lnTo>
                  <a:pt x="5604217" y="1028700"/>
                </a:lnTo>
                <a:lnTo>
                  <a:pt x="5605005" y="1028700"/>
                </a:lnTo>
                <a:lnTo>
                  <a:pt x="5576697" y="965200"/>
                </a:lnTo>
                <a:lnTo>
                  <a:pt x="5577611" y="965200"/>
                </a:lnTo>
                <a:lnTo>
                  <a:pt x="5542559" y="914400"/>
                </a:lnTo>
                <a:lnTo>
                  <a:pt x="5543537" y="914400"/>
                </a:lnTo>
                <a:lnTo>
                  <a:pt x="5501881" y="850900"/>
                </a:lnTo>
                <a:lnTo>
                  <a:pt x="5546242" y="850900"/>
                </a:lnTo>
                <a:lnTo>
                  <a:pt x="5577484" y="889000"/>
                </a:lnTo>
                <a:lnTo>
                  <a:pt x="5578449" y="889000"/>
                </a:lnTo>
                <a:lnTo>
                  <a:pt x="5613501" y="952500"/>
                </a:lnTo>
                <a:lnTo>
                  <a:pt x="5614428" y="952500"/>
                </a:lnTo>
                <a:lnTo>
                  <a:pt x="5642749" y="1016000"/>
                </a:lnTo>
                <a:lnTo>
                  <a:pt x="5643537" y="1016000"/>
                </a:lnTo>
                <a:lnTo>
                  <a:pt x="5665254" y="1066800"/>
                </a:lnTo>
                <a:lnTo>
                  <a:pt x="5665901" y="1066800"/>
                </a:lnTo>
                <a:lnTo>
                  <a:pt x="5680887" y="1130300"/>
                </a:lnTo>
                <a:lnTo>
                  <a:pt x="5681319" y="1130300"/>
                </a:lnTo>
                <a:lnTo>
                  <a:pt x="5689701" y="1193800"/>
                </a:lnTo>
                <a:lnTo>
                  <a:pt x="5648058" y="1193800"/>
                </a:lnTo>
                <a:lnTo>
                  <a:pt x="5648223" y="1206500"/>
                </a:lnTo>
                <a:close/>
              </a:path>
              <a:path w="5692140" h="2489200">
                <a:moveTo>
                  <a:pt x="51689" y="1346200"/>
                </a:moveTo>
                <a:lnTo>
                  <a:pt x="10198" y="1346200"/>
                </a:lnTo>
                <a:lnTo>
                  <a:pt x="1943" y="1295400"/>
                </a:lnTo>
                <a:lnTo>
                  <a:pt x="1778" y="1282700"/>
                </a:lnTo>
                <a:lnTo>
                  <a:pt x="0" y="1257300"/>
                </a:lnTo>
                <a:lnTo>
                  <a:pt x="38" y="1219200"/>
                </a:lnTo>
                <a:lnTo>
                  <a:pt x="5118" y="1168400"/>
                </a:lnTo>
                <a:lnTo>
                  <a:pt x="46850" y="1168400"/>
                </a:lnTo>
                <a:lnTo>
                  <a:pt x="41846" y="1231900"/>
                </a:lnTo>
                <a:lnTo>
                  <a:pt x="41808" y="1257300"/>
                </a:lnTo>
                <a:lnTo>
                  <a:pt x="43586" y="1282700"/>
                </a:lnTo>
                <a:lnTo>
                  <a:pt x="43434" y="1282700"/>
                </a:lnTo>
                <a:lnTo>
                  <a:pt x="51689" y="1346200"/>
                </a:lnTo>
                <a:close/>
              </a:path>
              <a:path w="5692140" h="2489200">
                <a:moveTo>
                  <a:pt x="5686526" y="1320800"/>
                </a:moveTo>
                <a:lnTo>
                  <a:pt x="5644794" y="1320800"/>
                </a:lnTo>
                <a:lnTo>
                  <a:pt x="5649671" y="1257300"/>
                </a:lnTo>
                <a:lnTo>
                  <a:pt x="5649709" y="1231900"/>
                </a:lnTo>
                <a:lnTo>
                  <a:pt x="5648058" y="1193800"/>
                </a:lnTo>
                <a:lnTo>
                  <a:pt x="5689866" y="1193800"/>
                </a:lnTo>
                <a:lnTo>
                  <a:pt x="5691517" y="1231900"/>
                </a:lnTo>
                <a:lnTo>
                  <a:pt x="5691479" y="1257300"/>
                </a:lnTo>
                <a:lnTo>
                  <a:pt x="5686526" y="1320800"/>
                </a:lnTo>
                <a:close/>
              </a:path>
              <a:path w="5692140" h="2489200">
                <a:moveTo>
                  <a:pt x="5659247" y="1435100"/>
                </a:moveTo>
                <a:lnTo>
                  <a:pt x="5615559" y="1435100"/>
                </a:lnTo>
                <a:lnTo>
                  <a:pt x="5633974" y="1371600"/>
                </a:lnTo>
                <a:lnTo>
                  <a:pt x="5633427" y="1371600"/>
                </a:lnTo>
                <a:lnTo>
                  <a:pt x="5645111" y="1308100"/>
                </a:lnTo>
                <a:lnTo>
                  <a:pt x="5644794" y="1320800"/>
                </a:lnTo>
                <a:lnTo>
                  <a:pt x="5686209" y="1320800"/>
                </a:lnTo>
                <a:lnTo>
                  <a:pt x="5674525" y="1384300"/>
                </a:lnTo>
                <a:lnTo>
                  <a:pt x="5673979" y="1384300"/>
                </a:lnTo>
                <a:lnTo>
                  <a:pt x="5659247" y="1435100"/>
                </a:lnTo>
                <a:close/>
              </a:path>
              <a:path w="5692140" h="2489200">
                <a:moveTo>
                  <a:pt x="262991" y="1714500"/>
                </a:moveTo>
                <a:lnTo>
                  <a:pt x="205079" y="1714500"/>
                </a:lnTo>
                <a:lnTo>
                  <a:pt x="156819" y="1651000"/>
                </a:lnTo>
                <a:lnTo>
                  <a:pt x="155854" y="1651000"/>
                </a:lnTo>
                <a:lnTo>
                  <a:pt x="114071" y="1600200"/>
                </a:lnTo>
                <a:lnTo>
                  <a:pt x="113068" y="1587500"/>
                </a:lnTo>
                <a:lnTo>
                  <a:pt x="78016" y="1536700"/>
                </a:lnTo>
                <a:lnTo>
                  <a:pt x="77101" y="1536700"/>
                </a:lnTo>
                <a:lnTo>
                  <a:pt x="48780" y="1473200"/>
                </a:lnTo>
                <a:lnTo>
                  <a:pt x="47980" y="1473200"/>
                </a:lnTo>
                <a:lnTo>
                  <a:pt x="26263" y="1409700"/>
                </a:lnTo>
                <a:lnTo>
                  <a:pt x="25615" y="1409700"/>
                </a:lnTo>
                <a:lnTo>
                  <a:pt x="10629" y="1346200"/>
                </a:lnTo>
                <a:lnTo>
                  <a:pt x="51244" y="1346200"/>
                </a:lnTo>
                <a:lnTo>
                  <a:pt x="66230" y="1397000"/>
                </a:lnTo>
                <a:lnTo>
                  <a:pt x="65595" y="1397000"/>
                </a:lnTo>
                <a:lnTo>
                  <a:pt x="87299" y="1460500"/>
                </a:lnTo>
                <a:lnTo>
                  <a:pt x="86512" y="1460500"/>
                </a:lnTo>
                <a:lnTo>
                  <a:pt x="114833" y="1511300"/>
                </a:lnTo>
                <a:lnTo>
                  <a:pt x="113906" y="1511300"/>
                </a:lnTo>
                <a:lnTo>
                  <a:pt x="148958" y="1574800"/>
                </a:lnTo>
                <a:lnTo>
                  <a:pt x="147955" y="1574800"/>
                </a:lnTo>
                <a:lnTo>
                  <a:pt x="189738" y="1625600"/>
                </a:lnTo>
                <a:lnTo>
                  <a:pt x="188760" y="1625600"/>
                </a:lnTo>
                <a:lnTo>
                  <a:pt x="237020" y="1689100"/>
                </a:lnTo>
                <a:lnTo>
                  <a:pt x="236194" y="1689100"/>
                </a:lnTo>
                <a:lnTo>
                  <a:pt x="262991" y="1714500"/>
                </a:lnTo>
                <a:close/>
              </a:path>
              <a:path w="5692140" h="2489200">
                <a:moveTo>
                  <a:pt x="5605252" y="1549400"/>
                </a:moveTo>
                <a:lnTo>
                  <a:pt x="5560491" y="1549400"/>
                </a:lnTo>
                <a:lnTo>
                  <a:pt x="5592114" y="1485900"/>
                </a:lnTo>
                <a:lnTo>
                  <a:pt x="5591263" y="1485900"/>
                </a:lnTo>
                <a:lnTo>
                  <a:pt x="5616282" y="1422400"/>
                </a:lnTo>
                <a:lnTo>
                  <a:pt x="5615559" y="1435100"/>
                </a:lnTo>
                <a:lnTo>
                  <a:pt x="5659247" y="1435100"/>
                </a:lnTo>
                <a:lnTo>
                  <a:pt x="5655564" y="1447800"/>
                </a:lnTo>
                <a:lnTo>
                  <a:pt x="5654840" y="1447800"/>
                </a:lnTo>
                <a:lnTo>
                  <a:pt x="5629821" y="1498600"/>
                </a:lnTo>
                <a:lnTo>
                  <a:pt x="5628970" y="1511300"/>
                </a:lnTo>
                <a:lnTo>
                  <a:pt x="5605252" y="1549400"/>
                </a:lnTo>
                <a:close/>
              </a:path>
              <a:path w="5692140" h="2489200">
                <a:moveTo>
                  <a:pt x="5459234" y="1739900"/>
                </a:moveTo>
                <a:lnTo>
                  <a:pt x="5400763" y="1739900"/>
                </a:lnTo>
                <a:lnTo>
                  <a:pt x="5429084" y="1714500"/>
                </a:lnTo>
                <a:lnTo>
                  <a:pt x="5428361" y="1714500"/>
                </a:lnTo>
                <a:lnTo>
                  <a:pt x="5480050" y="1651000"/>
                </a:lnTo>
                <a:lnTo>
                  <a:pt x="5479034" y="1651000"/>
                </a:lnTo>
                <a:lnTo>
                  <a:pt x="5524119" y="1600200"/>
                </a:lnTo>
                <a:lnTo>
                  <a:pt x="5523103" y="1600200"/>
                </a:lnTo>
                <a:lnTo>
                  <a:pt x="5561457" y="1536700"/>
                </a:lnTo>
                <a:lnTo>
                  <a:pt x="5560491" y="1549400"/>
                </a:lnTo>
                <a:lnTo>
                  <a:pt x="5605252" y="1549400"/>
                </a:lnTo>
                <a:lnTo>
                  <a:pt x="5597347" y="1562100"/>
                </a:lnTo>
                <a:lnTo>
                  <a:pt x="5596382" y="1562100"/>
                </a:lnTo>
                <a:lnTo>
                  <a:pt x="5558028" y="1625600"/>
                </a:lnTo>
                <a:lnTo>
                  <a:pt x="5557024" y="1625600"/>
                </a:lnTo>
                <a:lnTo>
                  <a:pt x="5511939" y="1676400"/>
                </a:lnTo>
                <a:lnTo>
                  <a:pt x="5510923" y="1689100"/>
                </a:lnTo>
                <a:lnTo>
                  <a:pt x="5459234" y="1739900"/>
                </a:lnTo>
                <a:close/>
              </a:path>
              <a:path w="5692140" h="2489200">
                <a:moveTo>
                  <a:pt x="320319" y="1765300"/>
                </a:moveTo>
                <a:lnTo>
                  <a:pt x="261467" y="1765300"/>
                </a:lnTo>
                <a:lnTo>
                  <a:pt x="233146" y="1739900"/>
                </a:lnTo>
                <a:lnTo>
                  <a:pt x="205905" y="1714500"/>
                </a:lnTo>
                <a:lnTo>
                  <a:pt x="262559" y="1714500"/>
                </a:lnTo>
                <a:lnTo>
                  <a:pt x="290880" y="1739900"/>
                </a:lnTo>
                <a:lnTo>
                  <a:pt x="290347" y="1739900"/>
                </a:lnTo>
                <a:lnTo>
                  <a:pt x="320319" y="1765300"/>
                </a:lnTo>
                <a:close/>
              </a:path>
              <a:path w="5692140" h="2489200">
                <a:moveTo>
                  <a:pt x="4191038" y="2349500"/>
                </a:moveTo>
                <a:lnTo>
                  <a:pt x="3990289" y="2349500"/>
                </a:lnTo>
                <a:lnTo>
                  <a:pt x="4228376" y="2286000"/>
                </a:lnTo>
                <a:lnTo>
                  <a:pt x="4274578" y="2286000"/>
                </a:lnTo>
                <a:lnTo>
                  <a:pt x="4296537" y="2279967"/>
                </a:lnTo>
                <a:lnTo>
                  <a:pt x="4300223" y="2279049"/>
                </a:lnTo>
                <a:lnTo>
                  <a:pt x="4456150" y="2235200"/>
                </a:lnTo>
                <a:lnTo>
                  <a:pt x="4455883" y="2235200"/>
                </a:lnTo>
                <a:lnTo>
                  <a:pt x="4500572" y="2209664"/>
                </a:lnTo>
                <a:lnTo>
                  <a:pt x="4544242" y="2197041"/>
                </a:lnTo>
                <a:lnTo>
                  <a:pt x="4713770" y="2146300"/>
                </a:lnTo>
                <a:lnTo>
                  <a:pt x="4713516" y="2146300"/>
                </a:lnTo>
                <a:lnTo>
                  <a:pt x="4755129" y="2120719"/>
                </a:lnTo>
                <a:lnTo>
                  <a:pt x="4834271" y="2095772"/>
                </a:lnTo>
                <a:lnTo>
                  <a:pt x="4835032" y="2095500"/>
                </a:lnTo>
                <a:lnTo>
                  <a:pt x="4886642" y="2070100"/>
                </a:lnTo>
                <a:lnTo>
                  <a:pt x="4886274" y="2070100"/>
                </a:lnTo>
                <a:lnTo>
                  <a:pt x="4936312" y="2044700"/>
                </a:lnTo>
                <a:lnTo>
                  <a:pt x="4935918" y="2044700"/>
                </a:lnTo>
                <a:lnTo>
                  <a:pt x="4984178" y="2019300"/>
                </a:lnTo>
                <a:lnTo>
                  <a:pt x="4983784" y="2019300"/>
                </a:lnTo>
                <a:lnTo>
                  <a:pt x="5030508" y="1993900"/>
                </a:lnTo>
                <a:lnTo>
                  <a:pt x="5030165" y="1993900"/>
                </a:lnTo>
                <a:lnTo>
                  <a:pt x="5075237" y="1968500"/>
                </a:lnTo>
                <a:lnTo>
                  <a:pt x="5074767" y="1968500"/>
                </a:lnTo>
                <a:lnTo>
                  <a:pt x="5118074" y="1943100"/>
                </a:lnTo>
                <a:lnTo>
                  <a:pt x="5117693" y="1943100"/>
                </a:lnTo>
                <a:lnTo>
                  <a:pt x="5159349" y="1917700"/>
                </a:lnTo>
                <a:lnTo>
                  <a:pt x="5158892" y="1917700"/>
                </a:lnTo>
                <a:lnTo>
                  <a:pt x="5199024" y="1892300"/>
                </a:lnTo>
                <a:lnTo>
                  <a:pt x="5198618" y="1892300"/>
                </a:lnTo>
                <a:lnTo>
                  <a:pt x="5236972" y="1866900"/>
                </a:lnTo>
                <a:lnTo>
                  <a:pt x="5236464" y="1866900"/>
                </a:lnTo>
                <a:lnTo>
                  <a:pt x="5273154" y="1841500"/>
                </a:lnTo>
                <a:lnTo>
                  <a:pt x="5272684" y="1841500"/>
                </a:lnTo>
                <a:lnTo>
                  <a:pt x="5307609" y="1816100"/>
                </a:lnTo>
                <a:lnTo>
                  <a:pt x="5307177" y="1816100"/>
                </a:lnTo>
                <a:lnTo>
                  <a:pt x="5340578" y="1790700"/>
                </a:lnTo>
                <a:lnTo>
                  <a:pt x="5340070" y="1790700"/>
                </a:lnTo>
                <a:lnTo>
                  <a:pt x="5371693" y="1765300"/>
                </a:lnTo>
                <a:lnTo>
                  <a:pt x="5371236" y="1765300"/>
                </a:lnTo>
                <a:lnTo>
                  <a:pt x="5401335" y="1739900"/>
                </a:lnTo>
                <a:lnTo>
                  <a:pt x="5458498" y="1739900"/>
                </a:lnTo>
                <a:lnTo>
                  <a:pt x="5429618" y="1765300"/>
                </a:lnTo>
                <a:lnTo>
                  <a:pt x="5399062" y="1790700"/>
                </a:lnTo>
                <a:lnTo>
                  <a:pt x="5367439" y="1828800"/>
                </a:lnTo>
                <a:lnTo>
                  <a:pt x="5333098" y="1854200"/>
                </a:lnTo>
                <a:lnTo>
                  <a:pt x="5297703" y="1879600"/>
                </a:lnTo>
                <a:lnTo>
                  <a:pt x="5260492" y="1905000"/>
                </a:lnTo>
                <a:lnTo>
                  <a:pt x="5221732" y="1930400"/>
                </a:lnTo>
                <a:lnTo>
                  <a:pt x="5181600" y="1955800"/>
                </a:lnTo>
                <a:lnTo>
                  <a:pt x="5139105" y="1981200"/>
                </a:lnTo>
                <a:lnTo>
                  <a:pt x="5095328" y="2006600"/>
                </a:lnTo>
                <a:lnTo>
                  <a:pt x="5049888" y="2032000"/>
                </a:lnTo>
                <a:lnTo>
                  <a:pt x="5002745" y="2057400"/>
                </a:lnTo>
                <a:lnTo>
                  <a:pt x="4954104" y="2082800"/>
                </a:lnTo>
                <a:lnTo>
                  <a:pt x="4903879" y="2108108"/>
                </a:lnTo>
                <a:lnTo>
                  <a:pt x="4851882" y="2133600"/>
                </a:lnTo>
                <a:lnTo>
                  <a:pt x="4770577" y="2158936"/>
                </a:lnTo>
                <a:lnTo>
                  <a:pt x="4728959" y="2184337"/>
                </a:lnTo>
                <a:lnTo>
                  <a:pt x="4727494" y="2184810"/>
                </a:lnTo>
                <a:lnTo>
                  <a:pt x="4557179" y="2235200"/>
                </a:lnTo>
                <a:lnTo>
                  <a:pt x="4513266" y="2260451"/>
                </a:lnTo>
                <a:lnTo>
                  <a:pt x="4513530" y="2260451"/>
                </a:lnTo>
                <a:lnTo>
                  <a:pt x="4191038" y="2349500"/>
                </a:lnTo>
                <a:close/>
              </a:path>
              <a:path w="5692140" h="2489200">
                <a:moveTo>
                  <a:pt x="1338894" y="2264380"/>
                </a:moveTo>
                <a:lnTo>
                  <a:pt x="1324709" y="2260451"/>
                </a:lnTo>
                <a:lnTo>
                  <a:pt x="1178606" y="2260451"/>
                </a:lnTo>
                <a:lnTo>
                  <a:pt x="1134694" y="2235200"/>
                </a:lnTo>
                <a:lnTo>
                  <a:pt x="964403" y="2184810"/>
                </a:lnTo>
                <a:lnTo>
                  <a:pt x="962939" y="2184337"/>
                </a:lnTo>
                <a:lnTo>
                  <a:pt x="921206" y="2158936"/>
                </a:lnTo>
                <a:lnTo>
                  <a:pt x="839609" y="2133600"/>
                </a:lnTo>
                <a:lnTo>
                  <a:pt x="787396" y="2108108"/>
                </a:lnTo>
                <a:lnTo>
                  <a:pt x="737171" y="2082800"/>
                </a:lnTo>
                <a:lnTo>
                  <a:pt x="688784" y="2057400"/>
                </a:lnTo>
                <a:lnTo>
                  <a:pt x="641400" y="2032000"/>
                </a:lnTo>
                <a:lnTo>
                  <a:pt x="595845" y="2006600"/>
                </a:lnTo>
                <a:lnTo>
                  <a:pt x="552183" y="1981200"/>
                </a:lnTo>
                <a:lnTo>
                  <a:pt x="509892" y="1955800"/>
                </a:lnTo>
                <a:lnTo>
                  <a:pt x="469506" y="1930400"/>
                </a:lnTo>
                <a:lnTo>
                  <a:pt x="430644" y="1905000"/>
                </a:lnTo>
                <a:lnTo>
                  <a:pt x="393941" y="1879600"/>
                </a:lnTo>
                <a:lnTo>
                  <a:pt x="357949" y="1854200"/>
                </a:lnTo>
                <a:lnTo>
                  <a:pt x="324230" y="1828800"/>
                </a:lnTo>
                <a:lnTo>
                  <a:pt x="292480" y="1790700"/>
                </a:lnTo>
                <a:lnTo>
                  <a:pt x="262001" y="1765300"/>
                </a:lnTo>
                <a:lnTo>
                  <a:pt x="319798" y="1765300"/>
                </a:lnTo>
                <a:lnTo>
                  <a:pt x="351548" y="1790700"/>
                </a:lnTo>
                <a:lnTo>
                  <a:pt x="351104" y="1790700"/>
                </a:lnTo>
                <a:lnTo>
                  <a:pt x="384378" y="1816100"/>
                </a:lnTo>
                <a:lnTo>
                  <a:pt x="383882" y="1816100"/>
                </a:lnTo>
                <a:lnTo>
                  <a:pt x="418934" y="1841500"/>
                </a:lnTo>
                <a:lnTo>
                  <a:pt x="418490" y="1841500"/>
                </a:lnTo>
                <a:lnTo>
                  <a:pt x="455193" y="1866900"/>
                </a:lnTo>
                <a:lnTo>
                  <a:pt x="454672" y="1866900"/>
                </a:lnTo>
                <a:lnTo>
                  <a:pt x="493026" y="1892300"/>
                </a:lnTo>
                <a:lnTo>
                  <a:pt x="492658" y="1892300"/>
                </a:lnTo>
                <a:lnTo>
                  <a:pt x="532650" y="1917700"/>
                </a:lnTo>
                <a:lnTo>
                  <a:pt x="532155" y="1917700"/>
                </a:lnTo>
                <a:lnTo>
                  <a:pt x="573938" y="1943100"/>
                </a:lnTo>
                <a:lnTo>
                  <a:pt x="573570" y="1943100"/>
                </a:lnTo>
                <a:lnTo>
                  <a:pt x="616877" y="1968500"/>
                </a:lnTo>
                <a:lnTo>
                  <a:pt x="616407" y="1968500"/>
                </a:lnTo>
                <a:lnTo>
                  <a:pt x="661492" y="1993900"/>
                </a:lnTo>
                <a:lnTo>
                  <a:pt x="661149" y="1993900"/>
                </a:lnTo>
                <a:lnTo>
                  <a:pt x="707758" y="2019300"/>
                </a:lnTo>
                <a:lnTo>
                  <a:pt x="707326" y="2019300"/>
                </a:lnTo>
                <a:lnTo>
                  <a:pt x="755700" y="2044700"/>
                </a:lnTo>
                <a:lnTo>
                  <a:pt x="755345" y="2044700"/>
                </a:lnTo>
                <a:lnTo>
                  <a:pt x="805370" y="2070100"/>
                </a:lnTo>
                <a:lnTo>
                  <a:pt x="805027" y="2070100"/>
                </a:lnTo>
                <a:lnTo>
                  <a:pt x="856716" y="2095500"/>
                </a:lnTo>
                <a:lnTo>
                  <a:pt x="856373" y="2095500"/>
                </a:lnTo>
                <a:lnTo>
                  <a:pt x="896343" y="2108108"/>
                </a:lnTo>
                <a:lnTo>
                  <a:pt x="896061" y="2108108"/>
                </a:lnTo>
                <a:lnTo>
                  <a:pt x="936419" y="2120719"/>
                </a:lnTo>
                <a:lnTo>
                  <a:pt x="936574" y="2120719"/>
                </a:lnTo>
                <a:lnTo>
                  <a:pt x="978115" y="2146300"/>
                </a:lnTo>
                <a:lnTo>
                  <a:pt x="977874" y="2146300"/>
                </a:lnTo>
                <a:lnTo>
                  <a:pt x="1019556" y="2158936"/>
                </a:lnTo>
                <a:lnTo>
                  <a:pt x="1019344" y="2158936"/>
                </a:lnTo>
                <a:lnTo>
                  <a:pt x="1061654" y="2171619"/>
                </a:lnTo>
                <a:lnTo>
                  <a:pt x="1061423" y="2171619"/>
                </a:lnTo>
                <a:lnTo>
                  <a:pt x="1104360" y="2184337"/>
                </a:lnTo>
                <a:lnTo>
                  <a:pt x="1104179" y="2184337"/>
                </a:lnTo>
                <a:lnTo>
                  <a:pt x="1147571" y="2197041"/>
                </a:lnTo>
                <a:lnTo>
                  <a:pt x="1147396" y="2197041"/>
                </a:lnTo>
                <a:lnTo>
                  <a:pt x="1191074" y="2209664"/>
                </a:lnTo>
                <a:lnTo>
                  <a:pt x="1235760" y="2235200"/>
                </a:lnTo>
                <a:lnTo>
                  <a:pt x="1235506" y="2235200"/>
                </a:lnTo>
                <a:lnTo>
                  <a:pt x="1280120" y="2247843"/>
                </a:lnTo>
                <a:lnTo>
                  <a:pt x="1279919" y="2247843"/>
                </a:lnTo>
                <a:lnTo>
                  <a:pt x="1338894" y="2264380"/>
                </a:lnTo>
                <a:close/>
              </a:path>
              <a:path w="5692140" h="2489200">
                <a:moveTo>
                  <a:pt x="857270" y="2095772"/>
                </a:moveTo>
                <a:lnTo>
                  <a:pt x="856373" y="2095500"/>
                </a:lnTo>
                <a:lnTo>
                  <a:pt x="856716" y="2095500"/>
                </a:lnTo>
                <a:lnTo>
                  <a:pt x="857270" y="2095772"/>
                </a:lnTo>
                <a:close/>
              </a:path>
              <a:path w="5692140" h="2489200">
                <a:moveTo>
                  <a:pt x="916762" y="2114550"/>
                </a:moveTo>
                <a:lnTo>
                  <a:pt x="896061" y="2108108"/>
                </a:lnTo>
                <a:lnTo>
                  <a:pt x="896343" y="2108108"/>
                </a:lnTo>
                <a:lnTo>
                  <a:pt x="916762" y="2114550"/>
                </a:lnTo>
                <a:close/>
              </a:path>
              <a:path w="5692140" h="2489200">
                <a:moveTo>
                  <a:pt x="4774933" y="2114550"/>
                </a:moveTo>
                <a:lnTo>
                  <a:pt x="4795287" y="2108108"/>
                </a:lnTo>
                <a:lnTo>
                  <a:pt x="4795603" y="2108108"/>
                </a:lnTo>
                <a:lnTo>
                  <a:pt x="4774933" y="2114550"/>
                </a:lnTo>
                <a:close/>
              </a:path>
              <a:path w="5692140" h="2489200">
                <a:moveTo>
                  <a:pt x="1036449" y="2164058"/>
                </a:moveTo>
                <a:lnTo>
                  <a:pt x="1019344" y="2158936"/>
                </a:lnTo>
                <a:lnTo>
                  <a:pt x="1019556" y="2158936"/>
                </a:lnTo>
                <a:lnTo>
                  <a:pt x="1036449" y="2164058"/>
                </a:lnTo>
                <a:close/>
              </a:path>
              <a:path w="5692140" h="2489200">
                <a:moveTo>
                  <a:pt x="4655194" y="2164058"/>
                </a:moveTo>
                <a:lnTo>
                  <a:pt x="4672069" y="2158936"/>
                </a:lnTo>
                <a:lnTo>
                  <a:pt x="4672296" y="2158936"/>
                </a:lnTo>
                <a:lnTo>
                  <a:pt x="4655194" y="2164058"/>
                </a:lnTo>
                <a:close/>
              </a:path>
              <a:path w="5692140" h="2489200">
                <a:moveTo>
                  <a:pt x="1077946" y="2176508"/>
                </a:moveTo>
                <a:lnTo>
                  <a:pt x="1061423" y="2171619"/>
                </a:lnTo>
                <a:lnTo>
                  <a:pt x="1061654" y="2171619"/>
                </a:lnTo>
                <a:lnTo>
                  <a:pt x="1077946" y="2176508"/>
                </a:lnTo>
                <a:close/>
              </a:path>
              <a:path w="5692140" h="2489200">
                <a:moveTo>
                  <a:pt x="4613711" y="2176508"/>
                </a:moveTo>
                <a:lnTo>
                  <a:pt x="4629938" y="2171619"/>
                </a:lnTo>
                <a:lnTo>
                  <a:pt x="4630224" y="2171619"/>
                </a:lnTo>
                <a:lnTo>
                  <a:pt x="4613711" y="2176508"/>
                </a:lnTo>
                <a:close/>
              </a:path>
              <a:path w="5692140" h="2489200">
                <a:moveTo>
                  <a:pt x="1117182" y="2188140"/>
                </a:moveTo>
                <a:lnTo>
                  <a:pt x="1104179" y="2184337"/>
                </a:lnTo>
                <a:lnTo>
                  <a:pt x="1104360" y="2184337"/>
                </a:lnTo>
                <a:lnTo>
                  <a:pt x="1117182" y="2188140"/>
                </a:lnTo>
                <a:close/>
              </a:path>
              <a:path w="5692140" h="2489200">
                <a:moveTo>
                  <a:pt x="4574471" y="2188140"/>
                </a:moveTo>
                <a:lnTo>
                  <a:pt x="4587247" y="2184337"/>
                </a:lnTo>
                <a:lnTo>
                  <a:pt x="4587470" y="2184337"/>
                </a:lnTo>
                <a:lnTo>
                  <a:pt x="4574471" y="2188140"/>
                </a:lnTo>
                <a:close/>
              </a:path>
              <a:path w="5692140" h="2489200">
                <a:moveTo>
                  <a:pt x="1160236" y="2200752"/>
                </a:moveTo>
                <a:lnTo>
                  <a:pt x="1147396" y="2197041"/>
                </a:lnTo>
                <a:lnTo>
                  <a:pt x="1147571" y="2197041"/>
                </a:lnTo>
                <a:lnTo>
                  <a:pt x="1160236" y="2200752"/>
                </a:lnTo>
                <a:close/>
              </a:path>
              <a:path w="5692140" h="2489200">
                <a:moveTo>
                  <a:pt x="4531406" y="2200752"/>
                </a:moveTo>
                <a:lnTo>
                  <a:pt x="4544030" y="2197041"/>
                </a:lnTo>
                <a:lnTo>
                  <a:pt x="4544245" y="2197041"/>
                </a:lnTo>
                <a:lnTo>
                  <a:pt x="4531406" y="2200752"/>
                </a:lnTo>
                <a:close/>
              </a:path>
              <a:path w="5692140" h="2489200">
                <a:moveTo>
                  <a:pt x="1297279" y="2252705"/>
                </a:moveTo>
                <a:lnTo>
                  <a:pt x="1279919" y="2247843"/>
                </a:lnTo>
                <a:lnTo>
                  <a:pt x="1280120" y="2247843"/>
                </a:lnTo>
                <a:lnTo>
                  <a:pt x="1297279" y="2252705"/>
                </a:lnTo>
                <a:close/>
              </a:path>
              <a:path w="5692140" h="2489200">
                <a:moveTo>
                  <a:pt x="4394242" y="2252705"/>
                </a:moveTo>
                <a:lnTo>
                  <a:pt x="4411405" y="2247843"/>
                </a:lnTo>
                <a:lnTo>
                  <a:pt x="4411595" y="2247843"/>
                </a:lnTo>
                <a:lnTo>
                  <a:pt x="4394242" y="2252705"/>
                </a:lnTo>
                <a:close/>
              </a:path>
              <a:path w="5692140" h="2489200">
                <a:moveTo>
                  <a:pt x="1701228" y="2349500"/>
                </a:moveTo>
                <a:lnTo>
                  <a:pt x="1500733" y="2349500"/>
                </a:lnTo>
                <a:lnTo>
                  <a:pt x="1178342" y="2260451"/>
                </a:lnTo>
                <a:lnTo>
                  <a:pt x="1324709" y="2260451"/>
                </a:lnTo>
                <a:lnTo>
                  <a:pt x="1370791" y="2273231"/>
                </a:lnTo>
                <a:lnTo>
                  <a:pt x="1370587" y="2273231"/>
                </a:lnTo>
                <a:lnTo>
                  <a:pt x="1390467" y="2278692"/>
                </a:lnTo>
                <a:lnTo>
                  <a:pt x="1391847" y="2279049"/>
                </a:lnTo>
                <a:lnTo>
                  <a:pt x="1417066" y="2286000"/>
                </a:lnTo>
                <a:lnTo>
                  <a:pt x="1463281" y="2286000"/>
                </a:lnTo>
                <a:lnTo>
                  <a:pt x="1510034" y="2298636"/>
                </a:lnTo>
                <a:lnTo>
                  <a:pt x="1509778" y="2298636"/>
                </a:lnTo>
                <a:lnTo>
                  <a:pt x="1557282" y="2311352"/>
                </a:lnTo>
                <a:lnTo>
                  <a:pt x="1557145" y="2311352"/>
                </a:lnTo>
                <a:lnTo>
                  <a:pt x="1604529" y="2323961"/>
                </a:lnTo>
                <a:lnTo>
                  <a:pt x="1604372" y="2323961"/>
                </a:lnTo>
                <a:lnTo>
                  <a:pt x="1652823" y="2336756"/>
                </a:lnTo>
                <a:lnTo>
                  <a:pt x="1652687" y="2336756"/>
                </a:lnTo>
                <a:lnTo>
                  <a:pt x="1701228" y="2349500"/>
                </a:lnTo>
                <a:close/>
              </a:path>
              <a:path w="5692140" h="2489200">
                <a:moveTo>
                  <a:pt x="4352647" y="2264380"/>
                </a:moveTo>
                <a:lnTo>
                  <a:pt x="4366598" y="2260451"/>
                </a:lnTo>
                <a:lnTo>
                  <a:pt x="4366791" y="2260451"/>
                </a:lnTo>
                <a:lnTo>
                  <a:pt x="4352647" y="2264380"/>
                </a:lnTo>
                <a:close/>
              </a:path>
              <a:path w="5692140" h="2489200">
                <a:moveTo>
                  <a:pt x="1390467" y="2278692"/>
                </a:moveTo>
                <a:lnTo>
                  <a:pt x="1370587" y="2273231"/>
                </a:lnTo>
                <a:lnTo>
                  <a:pt x="1370791" y="2273231"/>
                </a:lnTo>
                <a:lnTo>
                  <a:pt x="1390467" y="2278692"/>
                </a:lnTo>
                <a:close/>
              </a:path>
              <a:path w="5692140" h="2489200">
                <a:moveTo>
                  <a:pt x="4301177" y="2278692"/>
                </a:moveTo>
                <a:lnTo>
                  <a:pt x="4320787" y="2273231"/>
                </a:lnTo>
                <a:lnTo>
                  <a:pt x="4321057" y="2273231"/>
                </a:lnTo>
                <a:lnTo>
                  <a:pt x="4301177" y="2278692"/>
                </a:lnTo>
                <a:close/>
              </a:path>
              <a:path w="5692140" h="2489200">
                <a:moveTo>
                  <a:pt x="1533766" y="2305050"/>
                </a:moveTo>
                <a:lnTo>
                  <a:pt x="1509778" y="2298636"/>
                </a:lnTo>
                <a:lnTo>
                  <a:pt x="1510034" y="2298636"/>
                </a:lnTo>
                <a:lnTo>
                  <a:pt x="1533766" y="2305050"/>
                </a:lnTo>
                <a:close/>
              </a:path>
              <a:path w="5692140" h="2489200">
                <a:moveTo>
                  <a:pt x="1575187" y="2316150"/>
                </a:moveTo>
                <a:lnTo>
                  <a:pt x="1557145" y="2311352"/>
                </a:lnTo>
                <a:lnTo>
                  <a:pt x="1557282" y="2311352"/>
                </a:lnTo>
                <a:lnTo>
                  <a:pt x="1575187" y="2316150"/>
                </a:lnTo>
                <a:close/>
              </a:path>
              <a:path w="5692140" h="2489200">
                <a:moveTo>
                  <a:pt x="4116457" y="2316150"/>
                </a:moveTo>
                <a:lnTo>
                  <a:pt x="4134307" y="2311352"/>
                </a:lnTo>
                <a:lnTo>
                  <a:pt x="4134496" y="2311352"/>
                </a:lnTo>
                <a:lnTo>
                  <a:pt x="4116457" y="2316150"/>
                </a:lnTo>
                <a:close/>
              </a:path>
              <a:path w="5692140" h="2489200">
                <a:moveTo>
                  <a:pt x="1619867" y="2328049"/>
                </a:moveTo>
                <a:lnTo>
                  <a:pt x="1604372" y="2323961"/>
                </a:lnTo>
                <a:lnTo>
                  <a:pt x="1604529" y="2323961"/>
                </a:lnTo>
                <a:lnTo>
                  <a:pt x="1619867" y="2328049"/>
                </a:lnTo>
                <a:close/>
              </a:path>
              <a:path w="5692140" h="2489200">
                <a:moveTo>
                  <a:pt x="4071789" y="2328049"/>
                </a:moveTo>
                <a:lnTo>
                  <a:pt x="4087090" y="2323961"/>
                </a:lnTo>
                <a:lnTo>
                  <a:pt x="4087282" y="2323961"/>
                </a:lnTo>
                <a:lnTo>
                  <a:pt x="4071789" y="2328049"/>
                </a:lnTo>
                <a:close/>
              </a:path>
              <a:path w="5692140" h="2489200">
                <a:moveTo>
                  <a:pt x="1673342" y="2342178"/>
                </a:moveTo>
                <a:lnTo>
                  <a:pt x="1652687" y="2336756"/>
                </a:lnTo>
                <a:lnTo>
                  <a:pt x="1652823" y="2336756"/>
                </a:lnTo>
                <a:lnTo>
                  <a:pt x="1673342" y="2342178"/>
                </a:lnTo>
                <a:close/>
              </a:path>
              <a:path w="5692140" h="2489200">
                <a:moveTo>
                  <a:pt x="4018255" y="2342178"/>
                </a:moveTo>
                <a:lnTo>
                  <a:pt x="4038791" y="2336756"/>
                </a:lnTo>
                <a:lnTo>
                  <a:pt x="4038968" y="2336756"/>
                </a:lnTo>
                <a:lnTo>
                  <a:pt x="4018255" y="2342178"/>
                </a:lnTo>
                <a:close/>
              </a:path>
              <a:path w="5692140" h="2489200">
                <a:moveTo>
                  <a:pt x="2047316" y="2400300"/>
                </a:moveTo>
                <a:lnTo>
                  <a:pt x="1742224" y="2400300"/>
                </a:lnTo>
                <a:lnTo>
                  <a:pt x="1548409" y="2349500"/>
                </a:lnTo>
                <a:lnTo>
                  <a:pt x="1749577" y="2349500"/>
                </a:lnTo>
                <a:lnTo>
                  <a:pt x="1798547" y="2362153"/>
                </a:lnTo>
                <a:lnTo>
                  <a:pt x="1798368" y="2362153"/>
                </a:lnTo>
                <a:lnTo>
                  <a:pt x="1847951" y="2374900"/>
                </a:lnTo>
                <a:lnTo>
                  <a:pt x="1897214" y="2374900"/>
                </a:lnTo>
                <a:lnTo>
                  <a:pt x="1947125" y="2387600"/>
                </a:lnTo>
                <a:lnTo>
                  <a:pt x="1996897" y="2387600"/>
                </a:lnTo>
                <a:lnTo>
                  <a:pt x="2047316" y="2400300"/>
                </a:lnTo>
                <a:close/>
              </a:path>
              <a:path w="5692140" h="2489200">
                <a:moveTo>
                  <a:pt x="3949471" y="2400300"/>
                </a:moveTo>
                <a:lnTo>
                  <a:pt x="3644303" y="2400300"/>
                </a:lnTo>
                <a:lnTo>
                  <a:pt x="3694620" y="2387600"/>
                </a:lnTo>
                <a:lnTo>
                  <a:pt x="3744518" y="2387600"/>
                </a:lnTo>
                <a:lnTo>
                  <a:pt x="3794429" y="2374900"/>
                </a:lnTo>
                <a:lnTo>
                  <a:pt x="3843693" y="2374900"/>
                </a:lnTo>
                <a:lnTo>
                  <a:pt x="3941927" y="2349500"/>
                </a:lnTo>
                <a:lnTo>
                  <a:pt x="4143425" y="2349500"/>
                </a:lnTo>
                <a:lnTo>
                  <a:pt x="3949471" y="2400300"/>
                </a:lnTo>
                <a:close/>
              </a:path>
              <a:path w="5692140" h="2489200">
                <a:moveTo>
                  <a:pt x="1823300" y="2368550"/>
                </a:moveTo>
                <a:lnTo>
                  <a:pt x="1798368" y="2362153"/>
                </a:lnTo>
                <a:lnTo>
                  <a:pt x="1798547" y="2362153"/>
                </a:lnTo>
                <a:lnTo>
                  <a:pt x="1823300" y="2368550"/>
                </a:lnTo>
                <a:close/>
              </a:path>
              <a:path w="5692140" h="2489200">
                <a:moveTo>
                  <a:pt x="3868394" y="2368550"/>
                </a:moveTo>
                <a:lnTo>
                  <a:pt x="3893084" y="2362153"/>
                </a:lnTo>
                <a:lnTo>
                  <a:pt x="3893273" y="2362153"/>
                </a:lnTo>
                <a:lnTo>
                  <a:pt x="3868394" y="2368550"/>
                </a:lnTo>
                <a:close/>
              </a:path>
              <a:path w="5692140" h="2489200">
                <a:moveTo>
                  <a:pt x="2250440" y="2425700"/>
                </a:moveTo>
                <a:lnTo>
                  <a:pt x="1891004" y="2425700"/>
                </a:lnTo>
                <a:lnTo>
                  <a:pt x="1791550" y="2400300"/>
                </a:lnTo>
                <a:lnTo>
                  <a:pt x="2097659" y="2400300"/>
                </a:lnTo>
                <a:lnTo>
                  <a:pt x="2148459" y="2413000"/>
                </a:lnTo>
                <a:lnTo>
                  <a:pt x="2199132" y="2413000"/>
                </a:lnTo>
                <a:lnTo>
                  <a:pt x="2250440" y="2425700"/>
                </a:lnTo>
                <a:close/>
              </a:path>
              <a:path w="5692140" h="2489200">
                <a:moveTo>
                  <a:pt x="3800868" y="2425700"/>
                </a:moveTo>
                <a:lnTo>
                  <a:pt x="3441204" y="2425700"/>
                </a:lnTo>
                <a:lnTo>
                  <a:pt x="3492373" y="2413000"/>
                </a:lnTo>
                <a:lnTo>
                  <a:pt x="3543058" y="2413000"/>
                </a:lnTo>
                <a:lnTo>
                  <a:pt x="3593985" y="2400300"/>
                </a:lnTo>
                <a:lnTo>
                  <a:pt x="3900284" y="2400300"/>
                </a:lnTo>
                <a:lnTo>
                  <a:pt x="3800868" y="2425700"/>
                </a:lnTo>
                <a:close/>
              </a:path>
              <a:path w="5692140" h="2489200">
                <a:moveTo>
                  <a:pt x="2404529" y="2438400"/>
                </a:moveTo>
                <a:lnTo>
                  <a:pt x="1991461" y="2438400"/>
                </a:lnTo>
                <a:lnTo>
                  <a:pt x="1941080" y="2425700"/>
                </a:lnTo>
                <a:lnTo>
                  <a:pt x="2352840" y="2425700"/>
                </a:lnTo>
                <a:lnTo>
                  <a:pt x="2404529" y="2438400"/>
                </a:lnTo>
                <a:close/>
              </a:path>
              <a:path w="5692140" h="2489200">
                <a:moveTo>
                  <a:pt x="3700272" y="2438400"/>
                </a:moveTo>
                <a:lnTo>
                  <a:pt x="3286988" y="2438400"/>
                </a:lnTo>
                <a:lnTo>
                  <a:pt x="3338677" y="2425700"/>
                </a:lnTo>
                <a:lnTo>
                  <a:pt x="3750741" y="2425700"/>
                </a:lnTo>
                <a:lnTo>
                  <a:pt x="3700272" y="2438400"/>
                </a:lnTo>
                <a:close/>
              </a:path>
              <a:path w="5692140" h="2489200">
                <a:moveTo>
                  <a:pt x="2611691" y="2451100"/>
                </a:moveTo>
                <a:lnTo>
                  <a:pt x="2092883" y="2451100"/>
                </a:lnTo>
                <a:lnTo>
                  <a:pt x="2041994" y="2438400"/>
                </a:lnTo>
                <a:lnTo>
                  <a:pt x="2559494" y="2438400"/>
                </a:lnTo>
                <a:lnTo>
                  <a:pt x="2611691" y="2451100"/>
                </a:lnTo>
                <a:close/>
              </a:path>
              <a:path w="5692140" h="2489200">
                <a:moveTo>
                  <a:pt x="3598989" y="2451100"/>
                </a:moveTo>
                <a:lnTo>
                  <a:pt x="3079953" y="2451100"/>
                </a:lnTo>
                <a:lnTo>
                  <a:pt x="3132023" y="2438400"/>
                </a:lnTo>
                <a:lnTo>
                  <a:pt x="3649637" y="2438400"/>
                </a:lnTo>
                <a:lnTo>
                  <a:pt x="3598989" y="2451100"/>
                </a:lnTo>
                <a:close/>
              </a:path>
              <a:path w="5692140" h="2489200">
                <a:moveTo>
                  <a:pt x="3496627" y="2463800"/>
                </a:moveTo>
                <a:lnTo>
                  <a:pt x="2195106" y="2463800"/>
                </a:lnTo>
                <a:lnTo>
                  <a:pt x="2143848" y="2451100"/>
                </a:lnTo>
                <a:lnTo>
                  <a:pt x="3547833" y="2451100"/>
                </a:lnTo>
                <a:lnTo>
                  <a:pt x="3496627" y="2463800"/>
                </a:lnTo>
                <a:close/>
              </a:path>
              <a:path w="5692140" h="2489200">
                <a:moveTo>
                  <a:pt x="3341916" y="2476500"/>
                </a:moveTo>
                <a:lnTo>
                  <a:pt x="2349754" y="2476500"/>
                </a:lnTo>
                <a:lnTo>
                  <a:pt x="2298166" y="2463800"/>
                </a:lnTo>
                <a:lnTo>
                  <a:pt x="3393643" y="2463800"/>
                </a:lnTo>
                <a:lnTo>
                  <a:pt x="3341916" y="2476500"/>
                </a:lnTo>
                <a:close/>
              </a:path>
              <a:path w="5692140" h="2489200">
                <a:moveTo>
                  <a:pt x="3133852" y="2489200"/>
                </a:moveTo>
                <a:lnTo>
                  <a:pt x="2557868" y="2489200"/>
                </a:lnTo>
                <a:lnTo>
                  <a:pt x="2505722" y="2476500"/>
                </a:lnTo>
                <a:lnTo>
                  <a:pt x="3186087" y="2476500"/>
                </a:lnTo>
                <a:lnTo>
                  <a:pt x="3133852" y="24892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4624050" y="4234815"/>
            <a:ext cx="2969260" cy="1581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550" spc="-50">
                <a:latin typeface="Trebuchet MS"/>
                <a:cs typeface="Trebuchet MS"/>
              </a:rPr>
              <a:t>Кодтау</a:t>
            </a:r>
            <a:r>
              <a:rPr dirty="0" sz="2550" spc="-140">
                <a:latin typeface="Trebuchet MS"/>
                <a:cs typeface="Trebuchet MS"/>
              </a:rPr>
              <a:t> </a:t>
            </a:r>
            <a:r>
              <a:rPr dirty="0" sz="2550" spc="-20">
                <a:latin typeface="Trebuchet MS"/>
                <a:cs typeface="Trebuchet MS"/>
              </a:rPr>
              <a:t>ж</a:t>
            </a:r>
            <a:r>
              <a:rPr dirty="0" sz="2550" spc="-20">
                <a:latin typeface="Microsoft Sans Serif"/>
                <a:cs typeface="Microsoft Sans Serif"/>
              </a:rPr>
              <a:t>ә</a:t>
            </a:r>
            <a:r>
              <a:rPr dirty="0" sz="2550" spc="-20">
                <a:latin typeface="Trebuchet MS"/>
                <a:cs typeface="Trebuchet MS"/>
              </a:rPr>
              <a:t>не </a:t>
            </a:r>
            <a:r>
              <a:rPr dirty="0" sz="2550" spc="-65">
                <a:latin typeface="Trebuchet MS"/>
                <a:cs typeface="Trebuchet MS"/>
              </a:rPr>
              <a:t>дешифраторы</a:t>
            </a:r>
            <a:r>
              <a:rPr dirty="0" sz="2550" spc="-110">
                <a:latin typeface="Trebuchet MS"/>
                <a:cs typeface="Trebuchet MS"/>
              </a:rPr>
              <a:t> </a:t>
            </a:r>
            <a:r>
              <a:rPr dirty="0" sz="2550" spc="-25">
                <a:latin typeface="Trebuchet MS"/>
                <a:cs typeface="Trebuchet MS"/>
              </a:rPr>
              <a:t>бар </a:t>
            </a:r>
            <a:r>
              <a:rPr dirty="0" sz="2550" spc="-60">
                <a:latin typeface="Trebuchet MS"/>
                <a:cs typeface="Trebuchet MS"/>
              </a:rPr>
              <a:t>модельдер(decoder- </a:t>
            </a:r>
            <a:r>
              <a:rPr dirty="0" sz="2550" spc="-10">
                <a:latin typeface="Trebuchet MS"/>
                <a:cs typeface="Trebuchet MS"/>
              </a:rPr>
              <a:t>encoder)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239619" y="3010344"/>
            <a:ext cx="13760450" cy="6041390"/>
            <a:chOff x="2239619" y="3010344"/>
            <a:chExt cx="13760450" cy="6041390"/>
          </a:xfrm>
        </p:grpSpPr>
        <p:sp>
          <p:nvSpPr>
            <p:cNvPr id="12" name="object 12" descr=""/>
            <p:cNvSpPr/>
            <p:nvPr/>
          </p:nvSpPr>
          <p:spPr>
            <a:xfrm>
              <a:off x="4932426" y="3010344"/>
              <a:ext cx="11068050" cy="2494280"/>
            </a:xfrm>
            <a:custGeom>
              <a:avLst/>
              <a:gdLst/>
              <a:ahLst/>
              <a:cxnLst/>
              <a:rect l="l" t="t" r="r" b="b"/>
              <a:pathLst>
                <a:path w="11068050" h="2494279">
                  <a:moveTo>
                    <a:pt x="2944114" y="39598"/>
                  </a:moveTo>
                  <a:lnTo>
                    <a:pt x="2930499" y="0"/>
                  </a:lnTo>
                  <a:lnTo>
                    <a:pt x="159550" y="952779"/>
                  </a:lnTo>
                  <a:lnTo>
                    <a:pt x="137795" y="889469"/>
                  </a:lnTo>
                  <a:lnTo>
                    <a:pt x="0" y="1029804"/>
                  </a:lnTo>
                  <a:lnTo>
                    <a:pt x="194945" y="1055712"/>
                  </a:lnTo>
                  <a:lnTo>
                    <a:pt x="173164" y="992378"/>
                  </a:lnTo>
                  <a:lnTo>
                    <a:pt x="2944114" y="39598"/>
                  </a:lnTo>
                  <a:close/>
                </a:path>
                <a:path w="11068050" h="2494279">
                  <a:moveTo>
                    <a:pt x="5140185" y="1239088"/>
                  </a:moveTo>
                  <a:lnTo>
                    <a:pt x="5098300" y="1239088"/>
                  </a:lnTo>
                  <a:lnTo>
                    <a:pt x="5098300" y="2339136"/>
                  </a:lnTo>
                  <a:lnTo>
                    <a:pt x="5140185" y="2339136"/>
                  </a:lnTo>
                  <a:lnTo>
                    <a:pt x="5140185" y="1239088"/>
                  </a:lnTo>
                  <a:close/>
                </a:path>
                <a:path w="11068050" h="2494279">
                  <a:moveTo>
                    <a:pt x="5370830" y="2318308"/>
                  </a:moveTo>
                  <a:lnTo>
                    <a:pt x="5194808" y="2318308"/>
                  </a:lnTo>
                  <a:lnTo>
                    <a:pt x="5282819" y="2494203"/>
                  </a:lnTo>
                  <a:lnTo>
                    <a:pt x="5370830" y="2318308"/>
                  </a:lnTo>
                  <a:close/>
                </a:path>
                <a:path w="11068050" h="2494279">
                  <a:moveTo>
                    <a:pt x="11067517" y="918679"/>
                  </a:moveTo>
                  <a:lnTo>
                    <a:pt x="10914736" y="794727"/>
                  </a:lnTo>
                  <a:lnTo>
                    <a:pt x="10900232" y="860056"/>
                  </a:lnTo>
                  <a:lnTo>
                    <a:pt x="7436015" y="91173"/>
                  </a:lnTo>
                  <a:lnTo>
                    <a:pt x="7426934" y="132054"/>
                  </a:lnTo>
                  <a:lnTo>
                    <a:pt x="10891164" y="900950"/>
                  </a:lnTo>
                  <a:lnTo>
                    <a:pt x="10876636" y="966431"/>
                  </a:lnTo>
                  <a:lnTo>
                    <a:pt x="11067517" y="918679"/>
                  </a:lnTo>
                  <a:close/>
                </a:path>
              </a:pathLst>
            </a:custGeom>
            <a:solidFill>
              <a:srgbClr val="EC20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39619" y="7336993"/>
              <a:ext cx="3784600" cy="1714500"/>
            </a:xfrm>
            <a:custGeom>
              <a:avLst/>
              <a:gdLst/>
              <a:ahLst/>
              <a:cxnLst/>
              <a:rect l="l" t="t" r="r" b="b"/>
              <a:pathLst>
                <a:path w="3784600" h="1714500">
                  <a:moveTo>
                    <a:pt x="2231745" y="12700"/>
                  </a:moveTo>
                  <a:lnTo>
                    <a:pt x="1552168" y="12700"/>
                  </a:lnTo>
                  <a:lnTo>
                    <a:pt x="1603997" y="0"/>
                  </a:lnTo>
                  <a:lnTo>
                    <a:pt x="2179751" y="0"/>
                  </a:lnTo>
                  <a:lnTo>
                    <a:pt x="2231745" y="12700"/>
                  </a:lnTo>
                  <a:close/>
                </a:path>
                <a:path w="3784600" h="1714500">
                  <a:moveTo>
                    <a:pt x="2386088" y="25400"/>
                  </a:moveTo>
                  <a:lnTo>
                    <a:pt x="1397838" y="25400"/>
                  </a:lnTo>
                  <a:lnTo>
                    <a:pt x="1449031" y="12700"/>
                  </a:lnTo>
                  <a:lnTo>
                    <a:pt x="2334894" y="12700"/>
                  </a:lnTo>
                  <a:lnTo>
                    <a:pt x="2386088" y="25400"/>
                  </a:lnTo>
                  <a:close/>
                </a:path>
                <a:path w="3784600" h="1714500">
                  <a:moveTo>
                    <a:pt x="1606867" y="50800"/>
                  </a:moveTo>
                  <a:lnTo>
                    <a:pt x="1246251" y="50800"/>
                  </a:lnTo>
                  <a:lnTo>
                    <a:pt x="1346885" y="25400"/>
                  </a:lnTo>
                  <a:lnTo>
                    <a:pt x="2436901" y="25400"/>
                  </a:lnTo>
                  <a:lnTo>
                    <a:pt x="2487460" y="38100"/>
                  </a:lnTo>
                  <a:lnTo>
                    <a:pt x="1658810" y="38100"/>
                  </a:lnTo>
                  <a:lnTo>
                    <a:pt x="1606867" y="50800"/>
                  </a:lnTo>
                  <a:close/>
                </a:path>
                <a:path w="3784600" h="1714500">
                  <a:moveTo>
                    <a:pt x="2537701" y="50800"/>
                  </a:moveTo>
                  <a:lnTo>
                    <a:pt x="2177186" y="50800"/>
                  </a:lnTo>
                  <a:lnTo>
                    <a:pt x="2125370" y="38100"/>
                  </a:lnTo>
                  <a:lnTo>
                    <a:pt x="2487790" y="38100"/>
                  </a:lnTo>
                  <a:lnTo>
                    <a:pt x="2537701" y="50800"/>
                  </a:lnTo>
                  <a:close/>
                </a:path>
                <a:path w="3784600" h="1714500">
                  <a:moveTo>
                    <a:pt x="1352473" y="76200"/>
                  </a:moveTo>
                  <a:lnTo>
                    <a:pt x="1098257" y="76200"/>
                  </a:lnTo>
                  <a:lnTo>
                    <a:pt x="1196378" y="50800"/>
                  </a:lnTo>
                  <a:lnTo>
                    <a:pt x="1504708" y="50800"/>
                  </a:lnTo>
                  <a:lnTo>
                    <a:pt x="1453527" y="63500"/>
                  </a:lnTo>
                  <a:lnTo>
                    <a:pt x="1403146" y="63500"/>
                  </a:lnTo>
                  <a:lnTo>
                    <a:pt x="1352473" y="76200"/>
                  </a:lnTo>
                  <a:close/>
                </a:path>
                <a:path w="3784600" h="1714500">
                  <a:moveTo>
                    <a:pt x="2685580" y="76200"/>
                  </a:moveTo>
                  <a:lnTo>
                    <a:pt x="2431580" y="76200"/>
                  </a:lnTo>
                  <a:lnTo>
                    <a:pt x="2381034" y="63500"/>
                  </a:lnTo>
                  <a:lnTo>
                    <a:pt x="2330653" y="63500"/>
                  </a:lnTo>
                  <a:lnTo>
                    <a:pt x="2279472" y="50800"/>
                  </a:lnTo>
                  <a:lnTo>
                    <a:pt x="2587688" y="50800"/>
                  </a:lnTo>
                  <a:lnTo>
                    <a:pt x="2685580" y="76200"/>
                  </a:lnTo>
                  <a:close/>
                </a:path>
                <a:path w="3784600" h="1714500">
                  <a:moveTo>
                    <a:pt x="244119" y="482600"/>
                  </a:moveTo>
                  <a:lnTo>
                    <a:pt x="185762" y="482600"/>
                  </a:lnTo>
                  <a:lnTo>
                    <a:pt x="216750" y="457200"/>
                  </a:lnTo>
                  <a:lnTo>
                    <a:pt x="217576" y="444500"/>
                  </a:lnTo>
                  <a:lnTo>
                    <a:pt x="251866" y="419100"/>
                  </a:lnTo>
                  <a:lnTo>
                    <a:pt x="287807" y="393700"/>
                  </a:lnTo>
                  <a:lnTo>
                    <a:pt x="327786" y="368300"/>
                  </a:lnTo>
                  <a:lnTo>
                    <a:pt x="368807" y="342900"/>
                  </a:lnTo>
                  <a:lnTo>
                    <a:pt x="413486" y="317500"/>
                  </a:lnTo>
                  <a:lnTo>
                    <a:pt x="460070" y="292100"/>
                  </a:lnTo>
                  <a:lnTo>
                    <a:pt x="509142" y="266700"/>
                  </a:lnTo>
                  <a:lnTo>
                    <a:pt x="561036" y="241060"/>
                  </a:lnTo>
                  <a:lnTo>
                    <a:pt x="561319" y="241060"/>
                  </a:lnTo>
                  <a:lnTo>
                    <a:pt x="601597" y="228489"/>
                  </a:lnTo>
                  <a:lnTo>
                    <a:pt x="601424" y="228489"/>
                  </a:lnTo>
                  <a:lnTo>
                    <a:pt x="643011" y="203115"/>
                  </a:lnTo>
                  <a:lnTo>
                    <a:pt x="643154" y="203115"/>
                  </a:lnTo>
                  <a:lnTo>
                    <a:pt x="772664" y="164930"/>
                  </a:lnTo>
                  <a:lnTo>
                    <a:pt x="772381" y="164930"/>
                  </a:lnTo>
                  <a:lnTo>
                    <a:pt x="816711" y="139700"/>
                  </a:lnTo>
                  <a:lnTo>
                    <a:pt x="1049807" y="76200"/>
                  </a:lnTo>
                  <a:lnTo>
                    <a:pt x="1302804" y="76200"/>
                  </a:lnTo>
                  <a:lnTo>
                    <a:pt x="1272760" y="83864"/>
                  </a:lnTo>
                  <a:lnTo>
                    <a:pt x="1222461" y="83864"/>
                  </a:lnTo>
                  <a:lnTo>
                    <a:pt x="1011796" y="139700"/>
                  </a:lnTo>
                  <a:lnTo>
                    <a:pt x="965568" y="139700"/>
                  </a:lnTo>
                  <a:lnTo>
                    <a:pt x="874478" y="164930"/>
                  </a:lnTo>
                  <a:lnTo>
                    <a:pt x="829222" y="190500"/>
                  </a:lnTo>
                  <a:lnTo>
                    <a:pt x="829614" y="190500"/>
                  </a:lnTo>
                  <a:lnTo>
                    <a:pt x="727461" y="220254"/>
                  </a:lnTo>
                  <a:lnTo>
                    <a:pt x="658794" y="241060"/>
                  </a:lnTo>
                  <a:lnTo>
                    <a:pt x="616681" y="266962"/>
                  </a:lnTo>
                  <a:lnTo>
                    <a:pt x="577278" y="279400"/>
                  </a:lnTo>
                  <a:lnTo>
                    <a:pt x="577761" y="279400"/>
                  </a:lnTo>
                  <a:lnTo>
                    <a:pt x="526834" y="304800"/>
                  </a:lnTo>
                  <a:lnTo>
                    <a:pt x="527392" y="304800"/>
                  </a:lnTo>
                  <a:lnTo>
                    <a:pt x="478878" y="330200"/>
                  </a:lnTo>
                  <a:lnTo>
                    <a:pt x="479488" y="330200"/>
                  </a:lnTo>
                  <a:lnTo>
                    <a:pt x="433514" y="355600"/>
                  </a:lnTo>
                  <a:lnTo>
                    <a:pt x="434111" y="355600"/>
                  </a:lnTo>
                  <a:lnTo>
                    <a:pt x="390677" y="381000"/>
                  </a:lnTo>
                  <a:lnTo>
                    <a:pt x="391325" y="381000"/>
                  </a:lnTo>
                  <a:lnTo>
                    <a:pt x="350304" y="406400"/>
                  </a:lnTo>
                  <a:lnTo>
                    <a:pt x="350989" y="406400"/>
                  </a:lnTo>
                  <a:lnTo>
                    <a:pt x="312381" y="431800"/>
                  </a:lnTo>
                  <a:lnTo>
                    <a:pt x="313067" y="431800"/>
                  </a:lnTo>
                  <a:lnTo>
                    <a:pt x="277139" y="457200"/>
                  </a:lnTo>
                  <a:lnTo>
                    <a:pt x="277774" y="457200"/>
                  </a:lnTo>
                  <a:lnTo>
                    <a:pt x="244119" y="482600"/>
                  </a:lnTo>
                  <a:close/>
                </a:path>
                <a:path w="3784600" h="1714500">
                  <a:moveTo>
                    <a:pt x="2828833" y="101541"/>
                  </a:moveTo>
                  <a:lnTo>
                    <a:pt x="2628800" y="101541"/>
                  </a:lnTo>
                  <a:lnTo>
                    <a:pt x="2580004" y="88900"/>
                  </a:lnTo>
                  <a:lnTo>
                    <a:pt x="2531186" y="88900"/>
                  </a:lnTo>
                  <a:lnTo>
                    <a:pt x="2481275" y="76200"/>
                  </a:lnTo>
                  <a:lnTo>
                    <a:pt x="2733954" y="76200"/>
                  </a:lnTo>
                  <a:lnTo>
                    <a:pt x="2828833" y="101541"/>
                  </a:lnTo>
                  <a:close/>
                </a:path>
                <a:path w="3784600" h="1714500">
                  <a:moveTo>
                    <a:pt x="1178915" y="95412"/>
                  </a:moveTo>
                  <a:lnTo>
                    <a:pt x="1222461" y="83864"/>
                  </a:lnTo>
                  <a:lnTo>
                    <a:pt x="1272760" y="83864"/>
                  </a:lnTo>
                  <a:lnTo>
                    <a:pt x="1253020" y="88900"/>
                  </a:lnTo>
                  <a:lnTo>
                    <a:pt x="1204048" y="88900"/>
                  </a:lnTo>
                  <a:lnTo>
                    <a:pt x="1178915" y="95412"/>
                  </a:lnTo>
                  <a:close/>
                </a:path>
                <a:path w="3784600" h="1714500">
                  <a:moveTo>
                    <a:pt x="1155504" y="101541"/>
                  </a:moveTo>
                  <a:lnTo>
                    <a:pt x="1155269" y="101541"/>
                  </a:lnTo>
                  <a:lnTo>
                    <a:pt x="1171053" y="97450"/>
                  </a:lnTo>
                  <a:lnTo>
                    <a:pt x="1155504" y="101541"/>
                  </a:lnTo>
                  <a:close/>
                </a:path>
                <a:path w="3784600" h="1714500">
                  <a:moveTo>
                    <a:pt x="2875405" y="114213"/>
                  </a:moveTo>
                  <a:lnTo>
                    <a:pt x="2677093" y="114213"/>
                  </a:lnTo>
                  <a:lnTo>
                    <a:pt x="2613009" y="97450"/>
                  </a:lnTo>
                  <a:lnTo>
                    <a:pt x="2628800" y="101541"/>
                  </a:lnTo>
                  <a:lnTo>
                    <a:pt x="2828836" y="101541"/>
                  </a:lnTo>
                  <a:lnTo>
                    <a:pt x="2875405" y="114213"/>
                  </a:lnTo>
                  <a:close/>
                </a:path>
                <a:path w="3784600" h="1714500">
                  <a:moveTo>
                    <a:pt x="1107436" y="114213"/>
                  </a:moveTo>
                  <a:lnTo>
                    <a:pt x="1107098" y="114213"/>
                  </a:lnTo>
                  <a:lnTo>
                    <a:pt x="1124856" y="109564"/>
                  </a:lnTo>
                  <a:lnTo>
                    <a:pt x="1107436" y="114213"/>
                  </a:lnTo>
                  <a:close/>
                </a:path>
                <a:path w="3784600" h="1714500">
                  <a:moveTo>
                    <a:pt x="2921426" y="126921"/>
                  </a:moveTo>
                  <a:lnTo>
                    <a:pt x="2724780" y="126921"/>
                  </a:lnTo>
                  <a:lnTo>
                    <a:pt x="2659289" y="109564"/>
                  </a:lnTo>
                  <a:lnTo>
                    <a:pt x="2677093" y="114213"/>
                  </a:lnTo>
                  <a:lnTo>
                    <a:pt x="2875409" y="114213"/>
                  </a:lnTo>
                  <a:lnTo>
                    <a:pt x="2921426" y="126921"/>
                  </a:lnTo>
                  <a:close/>
                </a:path>
                <a:path w="3784600" h="1714500">
                  <a:moveTo>
                    <a:pt x="1059587" y="126921"/>
                  </a:moveTo>
                  <a:lnTo>
                    <a:pt x="1059280" y="126921"/>
                  </a:lnTo>
                  <a:lnTo>
                    <a:pt x="1083043" y="120650"/>
                  </a:lnTo>
                  <a:lnTo>
                    <a:pt x="1059587" y="126921"/>
                  </a:lnTo>
                  <a:close/>
                </a:path>
                <a:path w="3784600" h="1714500">
                  <a:moveTo>
                    <a:pt x="2989250" y="152299"/>
                  </a:moveTo>
                  <a:lnTo>
                    <a:pt x="2864601" y="152299"/>
                  </a:lnTo>
                  <a:lnTo>
                    <a:pt x="2818612" y="139700"/>
                  </a:lnTo>
                  <a:lnTo>
                    <a:pt x="2772257" y="139700"/>
                  </a:lnTo>
                  <a:lnTo>
                    <a:pt x="2701010" y="120650"/>
                  </a:lnTo>
                  <a:lnTo>
                    <a:pt x="2724780" y="126921"/>
                  </a:lnTo>
                  <a:lnTo>
                    <a:pt x="2921430" y="126921"/>
                  </a:lnTo>
                  <a:lnTo>
                    <a:pt x="2967062" y="139700"/>
                  </a:lnTo>
                  <a:lnTo>
                    <a:pt x="2989250" y="152299"/>
                  </a:lnTo>
                  <a:close/>
                </a:path>
                <a:path w="3784600" h="1714500">
                  <a:moveTo>
                    <a:pt x="919955" y="152299"/>
                  </a:moveTo>
                  <a:lnTo>
                    <a:pt x="919587" y="152299"/>
                  </a:lnTo>
                  <a:lnTo>
                    <a:pt x="941289" y="146352"/>
                  </a:lnTo>
                  <a:lnTo>
                    <a:pt x="919955" y="152299"/>
                  </a:lnTo>
                  <a:close/>
                </a:path>
                <a:path w="3784600" h="1714500">
                  <a:moveTo>
                    <a:pt x="3141407" y="203115"/>
                  </a:moveTo>
                  <a:lnTo>
                    <a:pt x="2998608" y="203115"/>
                  </a:lnTo>
                  <a:lnTo>
                    <a:pt x="2989764" y="200581"/>
                  </a:lnTo>
                  <a:lnTo>
                    <a:pt x="2986903" y="199794"/>
                  </a:lnTo>
                  <a:lnTo>
                    <a:pt x="2954572" y="190500"/>
                  </a:lnTo>
                  <a:lnTo>
                    <a:pt x="2954985" y="190500"/>
                  </a:lnTo>
                  <a:lnTo>
                    <a:pt x="2909559" y="164930"/>
                  </a:lnTo>
                  <a:lnTo>
                    <a:pt x="2842892" y="146352"/>
                  </a:lnTo>
                  <a:lnTo>
                    <a:pt x="2864601" y="152299"/>
                  </a:lnTo>
                  <a:lnTo>
                    <a:pt x="2989250" y="152299"/>
                  </a:lnTo>
                  <a:lnTo>
                    <a:pt x="3011494" y="164930"/>
                  </a:lnTo>
                  <a:lnTo>
                    <a:pt x="3011201" y="164930"/>
                  </a:lnTo>
                  <a:lnTo>
                    <a:pt x="3141407" y="203115"/>
                  </a:lnTo>
                  <a:close/>
                </a:path>
                <a:path w="3784600" h="1714500">
                  <a:moveTo>
                    <a:pt x="785884" y="203115"/>
                  </a:moveTo>
                  <a:lnTo>
                    <a:pt x="785585" y="203115"/>
                  </a:lnTo>
                  <a:lnTo>
                    <a:pt x="797175" y="199794"/>
                  </a:lnTo>
                  <a:lnTo>
                    <a:pt x="794577" y="200581"/>
                  </a:lnTo>
                  <a:lnTo>
                    <a:pt x="785884" y="203115"/>
                  </a:lnTo>
                  <a:close/>
                </a:path>
                <a:path w="3784600" h="1714500">
                  <a:moveTo>
                    <a:pt x="3041428" y="215787"/>
                  </a:moveTo>
                  <a:lnTo>
                    <a:pt x="2989707" y="200581"/>
                  </a:lnTo>
                  <a:lnTo>
                    <a:pt x="2998608" y="203115"/>
                  </a:lnTo>
                  <a:lnTo>
                    <a:pt x="3141550" y="203115"/>
                  </a:lnTo>
                  <a:lnTo>
                    <a:pt x="3154782" y="211204"/>
                  </a:lnTo>
                  <a:lnTo>
                    <a:pt x="3026038" y="211204"/>
                  </a:lnTo>
                  <a:lnTo>
                    <a:pt x="3041428" y="215787"/>
                  </a:lnTo>
                  <a:close/>
                </a:path>
                <a:path w="3784600" h="1714500">
                  <a:moveTo>
                    <a:pt x="742821" y="215787"/>
                  </a:moveTo>
                  <a:lnTo>
                    <a:pt x="742430" y="215787"/>
                  </a:lnTo>
                  <a:lnTo>
                    <a:pt x="765995" y="208914"/>
                  </a:lnTo>
                  <a:lnTo>
                    <a:pt x="742821" y="215787"/>
                  </a:lnTo>
                  <a:close/>
                </a:path>
                <a:path w="3784600" h="1714500">
                  <a:moveTo>
                    <a:pt x="3183061" y="228489"/>
                  </a:moveTo>
                  <a:lnTo>
                    <a:pt x="3084152" y="228489"/>
                  </a:lnTo>
                  <a:lnTo>
                    <a:pt x="3026038" y="211204"/>
                  </a:lnTo>
                  <a:lnTo>
                    <a:pt x="3041759" y="215787"/>
                  </a:lnTo>
                  <a:lnTo>
                    <a:pt x="3162280" y="215787"/>
                  </a:lnTo>
                  <a:lnTo>
                    <a:pt x="3183061" y="228489"/>
                  </a:lnTo>
                  <a:close/>
                </a:path>
                <a:path w="3784600" h="1714500">
                  <a:moveTo>
                    <a:pt x="3162280" y="215787"/>
                  </a:moveTo>
                  <a:lnTo>
                    <a:pt x="3041759" y="215787"/>
                  </a:lnTo>
                  <a:lnTo>
                    <a:pt x="3026038" y="211204"/>
                  </a:lnTo>
                  <a:lnTo>
                    <a:pt x="3154782" y="211204"/>
                  </a:lnTo>
                  <a:lnTo>
                    <a:pt x="3162280" y="215787"/>
                  </a:lnTo>
                  <a:close/>
                </a:path>
                <a:path w="3784600" h="1714500">
                  <a:moveTo>
                    <a:pt x="700287" y="228489"/>
                  </a:moveTo>
                  <a:lnTo>
                    <a:pt x="699901" y="228489"/>
                  </a:lnTo>
                  <a:lnTo>
                    <a:pt x="716686" y="223519"/>
                  </a:lnTo>
                  <a:lnTo>
                    <a:pt x="700287" y="228489"/>
                  </a:lnTo>
                  <a:close/>
                </a:path>
                <a:path w="3784600" h="1714500">
                  <a:moveTo>
                    <a:pt x="3598392" y="482600"/>
                  </a:moveTo>
                  <a:lnTo>
                    <a:pt x="3539909" y="482600"/>
                  </a:lnTo>
                  <a:lnTo>
                    <a:pt x="3506381" y="457200"/>
                  </a:lnTo>
                  <a:lnTo>
                    <a:pt x="3507079" y="457200"/>
                  </a:lnTo>
                  <a:lnTo>
                    <a:pt x="3471011" y="431800"/>
                  </a:lnTo>
                  <a:lnTo>
                    <a:pt x="3471646" y="431800"/>
                  </a:lnTo>
                  <a:lnTo>
                    <a:pt x="3433165" y="406400"/>
                  </a:lnTo>
                  <a:lnTo>
                    <a:pt x="3433876" y="406400"/>
                  </a:lnTo>
                  <a:lnTo>
                    <a:pt x="3392855" y="381000"/>
                  </a:lnTo>
                  <a:lnTo>
                    <a:pt x="3393528" y="381000"/>
                  </a:lnTo>
                  <a:lnTo>
                    <a:pt x="3349967" y="355600"/>
                  </a:lnTo>
                  <a:lnTo>
                    <a:pt x="3350552" y="355600"/>
                  </a:lnTo>
                  <a:lnTo>
                    <a:pt x="3304578" y="330200"/>
                  </a:lnTo>
                  <a:lnTo>
                    <a:pt x="3305175" y="330200"/>
                  </a:lnTo>
                  <a:lnTo>
                    <a:pt x="3256661" y="304800"/>
                  </a:lnTo>
                  <a:lnTo>
                    <a:pt x="3257219" y="304800"/>
                  </a:lnTo>
                  <a:lnTo>
                    <a:pt x="3206292" y="279400"/>
                  </a:lnTo>
                  <a:lnTo>
                    <a:pt x="3206788" y="279400"/>
                  </a:lnTo>
                  <a:lnTo>
                    <a:pt x="3167360" y="266962"/>
                  </a:lnTo>
                  <a:lnTo>
                    <a:pt x="3125402" y="241060"/>
                  </a:lnTo>
                  <a:lnTo>
                    <a:pt x="3067342" y="223519"/>
                  </a:lnTo>
                  <a:lnTo>
                    <a:pt x="3084152" y="228489"/>
                  </a:lnTo>
                  <a:lnTo>
                    <a:pt x="3182887" y="228489"/>
                  </a:lnTo>
                  <a:lnTo>
                    <a:pt x="3223228" y="241060"/>
                  </a:lnTo>
                  <a:lnTo>
                    <a:pt x="3223516" y="241060"/>
                  </a:lnTo>
                  <a:lnTo>
                    <a:pt x="3274923" y="266700"/>
                  </a:lnTo>
                  <a:lnTo>
                    <a:pt x="3324593" y="292100"/>
                  </a:lnTo>
                  <a:lnTo>
                    <a:pt x="3370567" y="317500"/>
                  </a:lnTo>
                  <a:lnTo>
                    <a:pt x="3415372" y="342900"/>
                  </a:lnTo>
                  <a:lnTo>
                    <a:pt x="3456393" y="368300"/>
                  </a:lnTo>
                  <a:lnTo>
                    <a:pt x="3457105" y="368300"/>
                  </a:lnTo>
                  <a:lnTo>
                    <a:pt x="3495586" y="393700"/>
                  </a:lnTo>
                  <a:lnTo>
                    <a:pt x="3532289" y="419100"/>
                  </a:lnTo>
                  <a:lnTo>
                    <a:pt x="3532974" y="419100"/>
                  </a:lnTo>
                  <a:lnTo>
                    <a:pt x="3566502" y="444500"/>
                  </a:lnTo>
                  <a:lnTo>
                    <a:pt x="3567277" y="457200"/>
                  </a:lnTo>
                  <a:lnTo>
                    <a:pt x="3598392" y="482600"/>
                  </a:lnTo>
                  <a:close/>
                </a:path>
                <a:path w="3784600" h="1714500">
                  <a:moveTo>
                    <a:pt x="213956" y="508000"/>
                  </a:moveTo>
                  <a:lnTo>
                    <a:pt x="156514" y="508000"/>
                  </a:lnTo>
                  <a:lnTo>
                    <a:pt x="185089" y="482600"/>
                  </a:lnTo>
                  <a:lnTo>
                    <a:pt x="244944" y="482600"/>
                  </a:lnTo>
                  <a:lnTo>
                    <a:pt x="213956" y="508000"/>
                  </a:lnTo>
                  <a:close/>
                </a:path>
                <a:path w="3784600" h="1714500">
                  <a:moveTo>
                    <a:pt x="3627678" y="508000"/>
                  </a:moveTo>
                  <a:lnTo>
                    <a:pt x="3570262" y="508000"/>
                  </a:lnTo>
                  <a:lnTo>
                    <a:pt x="3539147" y="482600"/>
                  </a:lnTo>
                  <a:lnTo>
                    <a:pt x="3599103" y="482600"/>
                  </a:lnTo>
                  <a:lnTo>
                    <a:pt x="3627678" y="508000"/>
                  </a:lnTo>
                  <a:close/>
                </a:path>
                <a:path w="3784600" h="1714500">
                  <a:moveTo>
                    <a:pt x="46748" y="914400"/>
                  </a:moveTo>
                  <a:lnTo>
                    <a:pt x="5003" y="914400"/>
                  </a:lnTo>
                  <a:lnTo>
                    <a:pt x="0" y="850900"/>
                  </a:lnTo>
                  <a:lnTo>
                    <a:pt x="1142" y="825500"/>
                  </a:lnTo>
                  <a:lnTo>
                    <a:pt x="1396" y="812800"/>
                  </a:lnTo>
                  <a:lnTo>
                    <a:pt x="11429" y="762000"/>
                  </a:lnTo>
                  <a:lnTo>
                    <a:pt x="12191" y="749300"/>
                  </a:lnTo>
                  <a:lnTo>
                    <a:pt x="32003" y="698500"/>
                  </a:lnTo>
                  <a:lnTo>
                    <a:pt x="33159" y="685800"/>
                  </a:lnTo>
                  <a:lnTo>
                    <a:pt x="63004" y="635000"/>
                  </a:lnTo>
                  <a:lnTo>
                    <a:pt x="64376" y="622300"/>
                  </a:lnTo>
                  <a:lnTo>
                    <a:pt x="104114" y="571500"/>
                  </a:lnTo>
                  <a:lnTo>
                    <a:pt x="105613" y="571500"/>
                  </a:lnTo>
                  <a:lnTo>
                    <a:pt x="155397" y="508000"/>
                  </a:lnTo>
                  <a:lnTo>
                    <a:pt x="214629" y="508000"/>
                  </a:lnTo>
                  <a:lnTo>
                    <a:pt x="186067" y="533400"/>
                  </a:lnTo>
                  <a:lnTo>
                    <a:pt x="187185" y="533400"/>
                  </a:lnTo>
                  <a:lnTo>
                    <a:pt x="137401" y="596900"/>
                  </a:lnTo>
                  <a:lnTo>
                    <a:pt x="138887" y="596900"/>
                  </a:lnTo>
                  <a:lnTo>
                    <a:pt x="99136" y="647700"/>
                  </a:lnTo>
                  <a:lnTo>
                    <a:pt x="100507" y="647700"/>
                  </a:lnTo>
                  <a:lnTo>
                    <a:pt x="70662" y="711200"/>
                  </a:lnTo>
                  <a:lnTo>
                    <a:pt x="71818" y="711200"/>
                  </a:lnTo>
                  <a:lnTo>
                    <a:pt x="52006" y="762000"/>
                  </a:lnTo>
                  <a:lnTo>
                    <a:pt x="52768" y="762000"/>
                  </a:lnTo>
                  <a:lnTo>
                    <a:pt x="42735" y="825500"/>
                  </a:lnTo>
                  <a:lnTo>
                    <a:pt x="42989" y="825500"/>
                  </a:lnTo>
                  <a:lnTo>
                    <a:pt x="41795" y="850900"/>
                  </a:lnTo>
                  <a:lnTo>
                    <a:pt x="46748" y="914400"/>
                  </a:lnTo>
                  <a:close/>
                </a:path>
                <a:path w="3784600" h="1714500">
                  <a:moveTo>
                    <a:pt x="3654475" y="533400"/>
                  </a:moveTo>
                  <a:lnTo>
                    <a:pt x="3598125" y="533400"/>
                  </a:lnTo>
                  <a:lnTo>
                    <a:pt x="3569550" y="508000"/>
                  </a:lnTo>
                  <a:lnTo>
                    <a:pt x="3628440" y="508000"/>
                  </a:lnTo>
                  <a:lnTo>
                    <a:pt x="3654475" y="533400"/>
                  </a:lnTo>
                  <a:close/>
                </a:path>
                <a:path w="3784600" h="1714500">
                  <a:moveTo>
                    <a:pt x="3623398" y="571500"/>
                  </a:moveTo>
                  <a:lnTo>
                    <a:pt x="3597363" y="533400"/>
                  </a:lnTo>
                  <a:lnTo>
                    <a:pt x="3655593" y="533400"/>
                  </a:lnTo>
                  <a:lnTo>
                    <a:pt x="3673475" y="558800"/>
                  </a:lnTo>
                  <a:lnTo>
                    <a:pt x="3622281" y="558800"/>
                  </a:lnTo>
                  <a:lnTo>
                    <a:pt x="3623398" y="571500"/>
                  </a:lnTo>
                  <a:close/>
                </a:path>
                <a:path w="3784600" h="1714500">
                  <a:moveTo>
                    <a:pt x="3700348" y="685800"/>
                  </a:moveTo>
                  <a:lnTo>
                    <a:pt x="3665550" y="622300"/>
                  </a:lnTo>
                  <a:lnTo>
                    <a:pt x="3666985" y="622300"/>
                  </a:lnTo>
                  <a:lnTo>
                    <a:pt x="3622281" y="558800"/>
                  </a:lnTo>
                  <a:lnTo>
                    <a:pt x="3673475" y="558800"/>
                  </a:lnTo>
                  <a:lnTo>
                    <a:pt x="3700297" y="596900"/>
                  </a:lnTo>
                  <a:lnTo>
                    <a:pt x="3701719" y="596900"/>
                  </a:lnTo>
                  <a:lnTo>
                    <a:pt x="3736517" y="660400"/>
                  </a:lnTo>
                  <a:lnTo>
                    <a:pt x="3737800" y="660400"/>
                  </a:lnTo>
                  <a:lnTo>
                    <a:pt x="3742778" y="673100"/>
                  </a:lnTo>
                  <a:lnTo>
                    <a:pt x="3699065" y="673100"/>
                  </a:lnTo>
                  <a:lnTo>
                    <a:pt x="3700348" y="685800"/>
                  </a:lnTo>
                  <a:close/>
                </a:path>
                <a:path w="3784600" h="1714500">
                  <a:moveTo>
                    <a:pt x="3737978" y="800100"/>
                  </a:moveTo>
                  <a:lnTo>
                    <a:pt x="3722992" y="736600"/>
                  </a:lnTo>
                  <a:lnTo>
                    <a:pt x="3723957" y="736600"/>
                  </a:lnTo>
                  <a:lnTo>
                    <a:pt x="3699065" y="673100"/>
                  </a:lnTo>
                  <a:lnTo>
                    <a:pt x="3742778" y="673100"/>
                  </a:lnTo>
                  <a:lnTo>
                    <a:pt x="3762692" y="723900"/>
                  </a:lnTo>
                  <a:lnTo>
                    <a:pt x="3763657" y="723900"/>
                  </a:lnTo>
                  <a:lnTo>
                    <a:pt x="3778643" y="787400"/>
                  </a:lnTo>
                  <a:lnTo>
                    <a:pt x="3737432" y="787400"/>
                  </a:lnTo>
                  <a:lnTo>
                    <a:pt x="3737978" y="800100"/>
                  </a:lnTo>
                  <a:close/>
                </a:path>
                <a:path w="3784600" h="1714500">
                  <a:moveTo>
                    <a:pt x="3782923" y="889000"/>
                  </a:moveTo>
                  <a:lnTo>
                    <a:pt x="3741077" y="889000"/>
                  </a:lnTo>
                  <a:lnTo>
                    <a:pt x="3742397" y="850900"/>
                  </a:lnTo>
                  <a:lnTo>
                    <a:pt x="3737432" y="787400"/>
                  </a:lnTo>
                  <a:lnTo>
                    <a:pt x="3779189" y="787400"/>
                  </a:lnTo>
                  <a:lnTo>
                    <a:pt x="3784193" y="850900"/>
                  </a:lnTo>
                  <a:lnTo>
                    <a:pt x="3782923" y="889000"/>
                  </a:lnTo>
                  <a:close/>
                </a:path>
                <a:path w="3784600" h="1714500">
                  <a:moveTo>
                    <a:pt x="3756037" y="1003300"/>
                  </a:moveTo>
                  <a:lnTo>
                    <a:pt x="3712248" y="1003300"/>
                  </a:lnTo>
                  <a:lnTo>
                    <a:pt x="3732187" y="939800"/>
                  </a:lnTo>
                  <a:lnTo>
                    <a:pt x="3731412" y="939800"/>
                  </a:lnTo>
                  <a:lnTo>
                    <a:pt x="3741318" y="876300"/>
                  </a:lnTo>
                  <a:lnTo>
                    <a:pt x="3741077" y="889000"/>
                  </a:lnTo>
                  <a:lnTo>
                    <a:pt x="3782669" y="889000"/>
                  </a:lnTo>
                  <a:lnTo>
                    <a:pt x="3772763" y="952500"/>
                  </a:lnTo>
                  <a:lnTo>
                    <a:pt x="3771988" y="952500"/>
                  </a:lnTo>
                  <a:lnTo>
                    <a:pt x="3756037" y="1003300"/>
                  </a:lnTo>
                  <a:close/>
                </a:path>
                <a:path w="3784600" h="1714500">
                  <a:moveTo>
                    <a:pt x="186791" y="1168400"/>
                  </a:moveTo>
                  <a:lnTo>
                    <a:pt x="128473" y="1168400"/>
                  </a:lnTo>
                  <a:lnTo>
                    <a:pt x="83769" y="1104900"/>
                  </a:lnTo>
                  <a:lnTo>
                    <a:pt x="82334" y="1104900"/>
                  </a:lnTo>
                  <a:lnTo>
                    <a:pt x="47536" y="1041400"/>
                  </a:lnTo>
                  <a:lnTo>
                    <a:pt x="46266" y="1041400"/>
                  </a:lnTo>
                  <a:lnTo>
                    <a:pt x="21374" y="977900"/>
                  </a:lnTo>
                  <a:lnTo>
                    <a:pt x="20383" y="977900"/>
                  </a:lnTo>
                  <a:lnTo>
                    <a:pt x="5524" y="914400"/>
                  </a:lnTo>
                  <a:lnTo>
                    <a:pt x="46215" y="914400"/>
                  </a:lnTo>
                  <a:lnTo>
                    <a:pt x="61074" y="965200"/>
                  </a:lnTo>
                  <a:lnTo>
                    <a:pt x="60096" y="965200"/>
                  </a:lnTo>
                  <a:lnTo>
                    <a:pt x="84988" y="1028700"/>
                  </a:lnTo>
                  <a:lnTo>
                    <a:pt x="83718" y="1028700"/>
                  </a:lnTo>
                  <a:lnTo>
                    <a:pt x="118516" y="1079500"/>
                  </a:lnTo>
                  <a:lnTo>
                    <a:pt x="117081" y="1079500"/>
                  </a:lnTo>
                  <a:lnTo>
                    <a:pt x="161785" y="1143000"/>
                  </a:lnTo>
                  <a:lnTo>
                    <a:pt x="160629" y="1143000"/>
                  </a:lnTo>
                  <a:lnTo>
                    <a:pt x="186791" y="1168400"/>
                  </a:lnTo>
                  <a:close/>
                </a:path>
                <a:path w="3784600" h="1714500">
                  <a:moveTo>
                    <a:pt x="3689877" y="1117600"/>
                  </a:moveTo>
                  <a:lnTo>
                    <a:pt x="3645166" y="1117600"/>
                  </a:lnTo>
                  <a:lnTo>
                    <a:pt x="3684917" y="1054100"/>
                  </a:lnTo>
                  <a:lnTo>
                    <a:pt x="3683546" y="1054100"/>
                  </a:lnTo>
                  <a:lnTo>
                    <a:pt x="3713391" y="990600"/>
                  </a:lnTo>
                  <a:lnTo>
                    <a:pt x="3712248" y="1003300"/>
                  </a:lnTo>
                  <a:lnTo>
                    <a:pt x="3756037" y="1003300"/>
                  </a:lnTo>
                  <a:lnTo>
                    <a:pt x="3752049" y="1016000"/>
                  </a:lnTo>
                  <a:lnTo>
                    <a:pt x="3750906" y="1016000"/>
                  </a:lnTo>
                  <a:lnTo>
                    <a:pt x="3721061" y="1079500"/>
                  </a:lnTo>
                  <a:lnTo>
                    <a:pt x="3719690" y="1079500"/>
                  </a:lnTo>
                  <a:lnTo>
                    <a:pt x="3689877" y="1117600"/>
                  </a:lnTo>
                  <a:close/>
                </a:path>
                <a:path w="3784600" h="1714500">
                  <a:moveTo>
                    <a:pt x="3628809" y="1193800"/>
                  </a:moveTo>
                  <a:lnTo>
                    <a:pt x="3569550" y="1193800"/>
                  </a:lnTo>
                  <a:lnTo>
                    <a:pt x="3598125" y="1168400"/>
                  </a:lnTo>
                  <a:lnTo>
                    <a:pt x="3596982" y="1168400"/>
                  </a:lnTo>
                  <a:lnTo>
                    <a:pt x="3646639" y="1104900"/>
                  </a:lnTo>
                  <a:lnTo>
                    <a:pt x="3645166" y="1117600"/>
                  </a:lnTo>
                  <a:lnTo>
                    <a:pt x="3689877" y="1117600"/>
                  </a:lnTo>
                  <a:lnTo>
                    <a:pt x="3679939" y="1130300"/>
                  </a:lnTo>
                  <a:lnTo>
                    <a:pt x="3678466" y="1143000"/>
                  </a:lnTo>
                  <a:lnTo>
                    <a:pt x="3628809" y="1193800"/>
                  </a:lnTo>
                  <a:close/>
                </a:path>
                <a:path w="3784600" h="1714500">
                  <a:moveTo>
                    <a:pt x="214629" y="1193800"/>
                  </a:moveTo>
                  <a:lnTo>
                    <a:pt x="155778" y="1193800"/>
                  </a:lnTo>
                  <a:lnTo>
                    <a:pt x="129616" y="1168400"/>
                  </a:lnTo>
                  <a:lnTo>
                    <a:pt x="186067" y="1168400"/>
                  </a:lnTo>
                  <a:lnTo>
                    <a:pt x="214629" y="1193800"/>
                  </a:lnTo>
                  <a:close/>
                </a:path>
                <a:path w="3784600" h="1714500">
                  <a:moveTo>
                    <a:pt x="313067" y="1282700"/>
                  </a:moveTo>
                  <a:lnTo>
                    <a:pt x="251193" y="1282700"/>
                  </a:lnTo>
                  <a:lnTo>
                    <a:pt x="217538" y="1257300"/>
                  </a:lnTo>
                  <a:lnTo>
                    <a:pt x="216788" y="1257300"/>
                  </a:lnTo>
                  <a:lnTo>
                    <a:pt x="185800" y="1231900"/>
                  </a:lnTo>
                  <a:lnTo>
                    <a:pt x="185089" y="1231900"/>
                  </a:lnTo>
                  <a:lnTo>
                    <a:pt x="156514" y="1193800"/>
                  </a:lnTo>
                  <a:lnTo>
                    <a:pt x="213918" y="1193800"/>
                  </a:lnTo>
                  <a:lnTo>
                    <a:pt x="244906" y="1219200"/>
                  </a:lnTo>
                  <a:lnTo>
                    <a:pt x="244157" y="1219200"/>
                  </a:lnTo>
                  <a:lnTo>
                    <a:pt x="277812" y="1244600"/>
                  </a:lnTo>
                  <a:lnTo>
                    <a:pt x="277126" y="1244600"/>
                  </a:lnTo>
                  <a:lnTo>
                    <a:pt x="313067" y="1282700"/>
                  </a:lnTo>
                  <a:close/>
                </a:path>
                <a:path w="3784600" h="1714500">
                  <a:moveTo>
                    <a:pt x="3496221" y="1308100"/>
                  </a:moveTo>
                  <a:lnTo>
                    <a:pt x="3433203" y="1308100"/>
                  </a:lnTo>
                  <a:lnTo>
                    <a:pt x="3471684" y="1282700"/>
                  </a:lnTo>
                  <a:lnTo>
                    <a:pt x="3471011" y="1282700"/>
                  </a:lnTo>
                  <a:lnTo>
                    <a:pt x="3507079" y="1244600"/>
                  </a:lnTo>
                  <a:lnTo>
                    <a:pt x="3506355" y="1244600"/>
                  </a:lnTo>
                  <a:lnTo>
                    <a:pt x="3539870" y="1219200"/>
                  </a:lnTo>
                  <a:lnTo>
                    <a:pt x="3539185" y="1219200"/>
                  </a:lnTo>
                  <a:lnTo>
                    <a:pt x="3570300" y="1193800"/>
                  </a:lnTo>
                  <a:lnTo>
                    <a:pt x="3627678" y="1193800"/>
                  </a:lnTo>
                  <a:lnTo>
                    <a:pt x="3599103" y="1231900"/>
                  </a:lnTo>
                  <a:lnTo>
                    <a:pt x="3598354" y="1231900"/>
                  </a:lnTo>
                  <a:lnTo>
                    <a:pt x="3567239" y="1257300"/>
                  </a:lnTo>
                  <a:lnTo>
                    <a:pt x="3566541" y="1257300"/>
                  </a:lnTo>
                  <a:lnTo>
                    <a:pt x="3532289" y="1282700"/>
                  </a:lnTo>
                  <a:lnTo>
                    <a:pt x="3496221" y="1308100"/>
                  </a:lnTo>
                  <a:close/>
                </a:path>
                <a:path w="3784600" h="1714500">
                  <a:moveTo>
                    <a:pt x="434111" y="1358900"/>
                  </a:moveTo>
                  <a:lnTo>
                    <a:pt x="368769" y="1358900"/>
                  </a:lnTo>
                  <a:lnTo>
                    <a:pt x="327748" y="1333500"/>
                  </a:lnTo>
                  <a:lnTo>
                    <a:pt x="287807" y="1308100"/>
                  </a:lnTo>
                  <a:lnTo>
                    <a:pt x="251866" y="1282700"/>
                  </a:lnTo>
                  <a:lnTo>
                    <a:pt x="312343" y="1282700"/>
                  </a:lnTo>
                  <a:lnTo>
                    <a:pt x="350951" y="1308100"/>
                  </a:lnTo>
                  <a:lnTo>
                    <a:pt x="350354" y="1308100"/>
                  </a:lnTo>
                  <a:lnTo>
                    <a:pt x="391363" y="1333500"/>
                  </a:lnTo>
                  <a:lnTo>
                    <a:pt x="390677" y="1333500"/>
                  </a:lnTo>
                  <a:lnTo>
                    <a:pt x="434111" y="1358900"/>
                  </a:lnTo>
                  <a:close/>
                </a:path>
                <a:path w="3784600" h="1714500">
                  <a:moveTo>
                    <a:pt x="3415411" y="1358900"/>
                  </a:moveTo>
                  <a:lnTo>
                    <a:pt x="3349967" y="1358900"/>
                  </a:lnTo>
                  <a:lnTo>
                    <a:pt x="3393528" y="1333500"/>
                  </a:lnTo>
                  <a:lnTo>
                    <a:pt x="3392817" y="1333500"/>
                  </a:lnTo>
                  <a:lnTo>
                    <a:pt x="3433838" y="1308100"/>
                  </a:lnTo>
                  <a:lnTo>
                    <a:pt x="3495548" y="1308100"/>
                  </a:lnTo>
                  <a:lnTo>
                    <a:pt x="3457066" y="1333500"/>
                  </a:lnTo>
                  <a:lnTo>
                    <a:pt x="3415411" y="1358900"/>
                  </a:lnTo>
                  <a:close/>
                </a:path>
                <a:path w="3784600" h="1714500">
                  <a:moveTo>
                    <a:pt x="803020" y="1516379"/>
                  </a:moveTo>
                  <a:lnTo>
                    <a:pt x="784994" y="1511214"/>
                  </a:lnTo>
                  <a:lnTo>
                    <a:pt x="684502" y="1511214"/>
                  </a:lnTo>
                  <a:lnTo>
                    <a:pt x="600811" y="1485900"/>
                  </a:lnTo>
                  <a:lnTo>
                    <a:pt x="559837" y="1460385"/>
                  </a:lnTo>
                  <a:lnTo>
                    <a:pt x="508584" y="1435100"/>
                  </a:lnTo>
                  <a:lnTo>
                    <a:pt x="459460" y="1422400"/>
                  </a:lnTo>
                  <a:lnTo>
                    <a:pt x="413486" y="1397000"/>
                  </a:lnTo>
                  <a:lnTo>
                    <a:pt x="369455" y="1358900"/>
                  </a:lnTo>
                  <a:lnTo>
                    <a:pt x="433514" y="1358900"/>
                  </a:lnTo>
                  <a:lnTo>
                    <a:pt x="479488" y="1384300"/>
                  </a:lnTo>
                  <a:lnTo>
                    <a:pt x="478878" y="1384300"/>
                  </a:lnTo>
                  <a:lnTo>
                    <a:pt x="527392" y="1409700"/>
                  </a:lnTo>
                  <a:lnTo>
                    <a:pt x="552297" y="1409700"/>
                  </a:lnTo>
                  <a:lnTo>
                    <a:pt x="577761" y="1422400"/>
                  </a:lnTo>
                  <a:lnTo>
                    <a:pt x="577278" y="1422400"/>
                  </a:lnTo>
                  <a:lnTo>
                    <a:pt x="617537" y="1447800"/>
                  </a:lnTo>
                  <a:lnTo>
                    <a:pt x="617105" y="1447800"/>
                  </a:lnTo>
                  <a:lnTo>
                    <a:pt x="658008" y="1460385"/>
                  </a:lnTo>
                  <a:lnTo>
                    <a:pt x="657634" y="1460385"/>
                  </a:lnTo>
                  <a:lnTo>
                    <a:pt x="699081" y="1472942"/>
                  </a:lnTo>
                  <a:lnTo>
                    <a:pt x="742439" y="1498600"/>
                  </a:lnTo>
                  <a:lnTo>
                    <a:pt x="742035" y="1498600"/>
                  </a:lnTo>
                  <a:lnTo>
                    <a:pt x="803020" y="1516379"/>
                  </a:lnTo>
                  <a:close/>
                </a:path>
                <a:path w="3784600" h="1714500">
                  <a:moveTo>
                    <a:pt x="3347275" y="1409700"/>
                  </a:moveTo>
                  <a:lnTo>
                    <a:pt x="3256661" y="1409700"/>
                  </a:lnTo>
                  <a:lnTo>
                    <a:pt x="3305175" y="1384300"/>
                  </a:lnTo>
                  <a:lnTo>
                    <a:pt x="3304578" y="1384300"/>
                  </a:lnTo>
                  <a:lnTo>
                    <a:pt x="3350552" y="1358900"/>
                  </a:lnTo>
                  <a:lnTo>
                    <a:pt x="3414699" y="1358900"/>
                  </a:lnTo>
                  <a:lnTo>
                    <a:pt x="3370567" y="1397000"/>
                  </a:lnTo>
                  <a:lnTo>
                    <a:pt x="3347275" y="1409700"/>
                  </a:lnTo>
                  <a:close/>
                </a:path>
                <a:path w="3784600" h="1714500">
                  <a:moveTo>
                    <a:pt x="552297" y="1409700"/>
                  </a:moveTo>
                  <a:lnTo>
                    <a:pt x="527392" y="1409700"/>
                  </a:lnTo>
                  <a:lnTo>
                    <a:pt x="526834" y="1397000"/>
                  </a:lnTo>
                  <a:lnTo>
                    <a:pt x="552297" y="1409700"/>
                  </a:lnTo>
                  <a:close/>
                </a:path>
                <a:path w="3784600" h="1714500">
                  <a:moveTo>
                    <a:pt x="3166139" y="1448045"/>
                  </a:moveTo>
                  <a:lnTo>
                    <a:pt x="3206788" y="1422400"/>
                  </a:lnTo>
                  <a:lnTo>
                    <a:pt x="3206292" y="1422400"/>
                  </a:lnTo>
                  <a:lnTo>
                    <a:pt x="3257219" y="1397000"/>
                  </a:lnTo>
                  <a:lnTo>
                    <a:pt x="3256661" y="1409700"/>
                  </a:lnTo>
                  <a:lnTo>
                    <a:pt x="3347275" y="1409700"/>
                  </a:lnTo>
                  <a:lnTo>
                    <a:pt x="3323983" y="1422400"/>
                  </a:lnTo>
                  <a:lnTo>
                    <a:pt x="3274923" y="1435100"/>
                  </a:lnTo>
                  <a:lnTo>
                    <a:pt x="3249460" y="1447800"/>
                  </a:lnTo>
                  <a:lnTo>
                    <a:pt x="3166935" y="1447800"/>
                  </a:lnTo>
                  <a:lnTo>
                    <a:pt x="3166139" y="1448045"/>
                  </a:lnTo>
                  <a:close/>
                </a:path>
                <a:path w="3784600" h="1714500">
                  <a:moveTo>
                    <a:pt x="617926" y="1448045"/>
                  </a:moveTo>
                  <a:lnTo>
                    <a:pt x="617105" y="1447800"/>
                  </a:lnTo>
                  <a:lnTo>
                    <a:pt x="617537" y="1447800"/>
                  </a:lnTo>
                  <a:lnTo>
                    <a:pt x="617926" y="1448045"/>
                  </a:lnTo>
                  <a:close/>
                </a:path>
                <a:path w="3784600" h="1714500">
                  <a:moveTo>
                    <a:pt x="2685948" y="1638300"/>
                  </a:moveTo>
                  <a:lnTo>
                    <a:pt x="2431313" y="1638300"/>
                  </a:lnTo>
                  <a:lnTo>
                    <a:pt x="2481605" y="1625600"/>
                  </a:lnTo>
                  <a:lnTo>
                    <a:pt x="2530944" y="1625600"/>
                  </a:lnTo>
                  <a:lnTo>
                    <a:pt x="2677426" y="1587500"/>
                  </a:lnTo>
                  <a:lnTo>
                    <a:pt x="2724759" y="1587500"/>
                  </a:lnTo>
                  <a:lnTo>
                    <a:pt x="2865320" y="1549298"/>
                  </a:lnTo>
                  <a:lnTo>
                    <a:pt x="3042145" y="1498600"/>
                  </a:lnTo>
                  <a:lnTo>
                    <a:pt x="3041726" y="1498600"/>
                  </a:lnTo>
                  <a:lnTo>
                    <a:pt x="3085007" y="1472942"/>
                  </a:lnTo>
                  <a:lnTo>
                    <a:pt x="3166935" y="1447800"/>
                  </a:lnTo>
                  <a:lnTo>
                    <a:pt x="3249460" y="1447800"/>
                  </a:lnTo>
                  <a:lnTo>
                    <a:pt x="3224226" y="1460385"/>
                  </a:lnTo>
                  <a:lnTo>
                    <a:pt x="3182835" y="1485900"/>
                  </a:lnTo>
                  <a:lnTo>
                    <a:pt x="3099173" y="1511214"/>
                  </a:lnTo>
                  <a:lnTo>
                    <a:pt x="3099034" y="1511214"/>
                  </a:lnTo>
                  <a:lnTo>
                    <a:pt x="3055806" y="1536620"/>
                  </a:lnTo>
                  <a:lnTo>
                    <a:pt x="3055944" y="1536620"/>
                  </a:lnTo>
                  <a:lnTo>
                    <a:pt x="2876118" y="1587500"/>
                  </a:lnTo>
                  <a:lnTo>
                    <a:pt x="2685948" y="1638300"/>
                  </a:lnTo>
                  <a:close/>
                </a:path>
                <a:path w="3784600" h="1714500">
                  <a:moveTo>
                    <a:pt x="677249" y="1466305"/>
                  </a:moveTo>
                  <a:lnTo>
                    <a:pt x="657634" y="1460385"/>
                  </a:lnTo>
                  <a:lnTo>
                    <a:pt x="658008" y="1460385"/>
                  </a:lnTo>
                  <a:lnTo>
                    <a:pt x="677249" y="1466305"/>
                  </a:lnTo>
                  <a:close/>
                </a:path>
                <a:path w="3784600" h="1714500">
                  <a:moveTo>
                    <a:pt x="3106976" y="1466305"/>
                  </a:moveTo>
                  <a:lnTo>
                    <a:pt x="3126158" y="1460385"/>
                  </a:lnTo>
                  <a:lnTo>
                    <a:pt x="3126561" y="1460385"/>
                  </a:lnTo>
                  <a:lnTo>
                    <a:pt x="3106976" y="1466305"/>
                  </a:lnTo>
                  <a:close/>
                </a:path>
                <a:path w="3784600" h="1714500">
                  <a:moveTo>
                    <a:pt x="885911" y="1540043"/>
                  </a:moveTo>
                  <a:lnTo>
                    <a:pt x="873587" y="1536620"/>
                  </a:lnTo>
                  <a:lnTo>
                    <a:pt x="727980" y="1536620"/>
                  </a:lnTo>
                  <a:lnTo>
                    <a:pt x="684638" y="1511214"/>
                  </a:lnTo>
                  <a:lnTo>
                    <a:pt x="784994" y="1511214"/>
                  </a:lnTo>
                  <a:lnTo>
                    <a:pt x="829164" y="1523892"/>
                  </a:lnTo>
                  <a:lnTo>
                    <a:pt x="828840" y="1523892"/>
                  </a:lnTo>
                  <a:lnTo>
                    <a:pt x="847996" y="1529303"/>
                  </a:lnTo>
                  <a:lnTo>
                    <a:pt x="848125" y="1529303"/>
                  </a:lnTo>
                  <a:lnTo>
                    <a:pt x="885911" y="1540043"/>
                  </a:lnTo>
                  <a:close/>
                </a:path>
                <a:path w="3784600" h="1714500">
                  <a:moveTo>
                    <a:pt x="2981172" y="1516379"/>
                  </a:moveTo>
                  <a:lnTo>
                    <a:pt x="2998876" y="1511214"/>
                  </a:lnTo>
                  <a:lnTo>
                    <a:pt x="2999192" y="1511214"/>
                  </a:lnTo>
                  <a:lnTo>
                    <a:pt x="2981172" y="1516379"/>
                  </a:lnTo>
                  <a:close/>
                </a:path>
                <a:path w="3784600" h="1714500">
                  <a:moveTo>
                    <a:pt x="847996" y="1529303"/>
                  </a:moveTo>
                  <a:lnTo>
                    <a:pt x="828840" y="1523892"/>
                  </a:lnTo>
                  <a:lnTo>
                    <a:pt x="829164" y="1523892"/>
                  </a:lnTo>
                  <a:lnTo>
                    <a:pt x="847996" y="1529303"/>
                  </a:lnTo>
                  <a:close/>
                </a:path>
                <a:path w="3784600" h="1714500">
                  <a:moveTo>
                    <a:pt x="848125" y="1529303"/>
                  </a:moveTo>
                  <a:lnTo>
                    <a:pt x="847996" y="1529303"/>
                  </a:lnTo>
                  <a:lnTo>
                    <a:pt x="829164" y="1523892"/>
                  </a:lnTo>
                  <a:lnTo>
                    <a:pt x="848125" y="1529303"/>
                  </a:lnTo>
                  <a:close/>
                </a:path>
                <a:path w="3784600" h="1714500">
                  <a:moveTo>
                    <a:pt x="2936154" y="1529303"/>
                  </a:moveTo>
                  <a:lnTo>
                    <a:pt x="2954954" y="1523892"/>
                  </a:lnTo>
                  <a:lnTo>
                    <a:pt x="2955357" y="1523892"/>
                  </a:lnTo>
                  <a:lnTo>
                    <a:pt x="2936154" y="1529303"/>
                  </a:lnTo>
                  <a:close/>
                </a:path>
                <a:path w="3784600" h="1714500">
                  <a:moveTo>
                    <a:pt x="1352753" y="1638300"/>
                  </a:moveTo>
                  <a:lnTo>
                    <a:pt x="1098600" y="1638300"/>
                  </a:lnTo>
                  <a:lnTo>
                    <a:pt x="954911" y="1600140"/>
                  </a:lnTo>
                  <a:lnTo>
                    <a:pt x="727838" y="1536620"/>
                  </a:lnTo>
                  <a:lnTo>
                    <a:pt x="873587" y="1536620"/>
                  </a:lnTo>
                  <a:lnTo>
                    <a:pt x="919154" y="1549298"/>
                  </a:lnTo>
                  <a:lnTo>
                    <a:pt x="918841" y="1549298"/>
                  </a:lnTo>
                  <a:lnTo>
                    <a:pt x="965190" y="1562015"/>
                  </a:lnTo>
                  <a:lnTo>
                    <a:pt x="964940" y="1562015"/>
                  </a:lnTo>
                  <a:lnTo>
                    <a:pt x="981950" y="1566625"/>
                  </a:lnTo>
                  <a:lnTo>
                    <a:pt x="982087" y="1566625"/>
                  </a:lnTo>
                  <a:lnTo>
                    <a:pt x="1011382" y="1574616"/>
                  </a:lnTo>
                  <a:lnTo>
                    <a:pt x="1011110" y="1574616"/>
                  </a:lnTo>
                  <a:lnTo>
                    <a:pt x="1059294" y="1587500"/>
                  </a:lnTo>
                  <a:lnTo>
                    <a:pt x="1106766" y="1587500"/>
                  </a:lnTo>
                  <a:lnTo>
                    <a:pt x="1155055" y="1600140"/>
                  </a:lnTo>
                  <a:lnTo>
                    <a:pt x="1154811" y="1600140"/>
                  </a:lnTo>
                  <a:lnTo>
                    <a:pt x="1203670" y="1612816"/>
                  </a:lnTo>
                  <a:lnTo>
                    <a:pt x="1203381" y="1612816"/>
                  </a:lnTo>
                  <a:lnTo>
                    <a:pt x="1253236" y="1625600"/>
                  </a:lnTo>
                  <a:lnTo>
                    <a:pt x="1302461" y="1625600"/>
                  </a:lnTo>
                  <a:lnTo>
                    <a:pt x="1352753" y="1638300"/>
                  </a:lnTo>
                  <a:close/>
                </a:path>
                <a:path w="3784600" h="1714500">
                  <a:moveTo>
                    <a:pt x="937948" y="1554533"/>
                  </a:moveTo>
                  <a:lnTo>
                    <a:pt x="918841" y="1549298"/>
                  </a:lnTo>
                  <a:lnTo>
                    <a:pt x="919154" y="1549298"/>
                  </a:lnTo>
                  <a:lnTo>
                    <a:pt x="937948" y="1554533"/>
                  </a:lnTo>
                  <a:close/>
                </a:path>
                <a:path w="3784600" h="1714500">
                  <a:moveTo>
                    <a:pt x="2846229" y="1554533"/>
                  </a:moveTo>
                  <a:lnTo>
                    <a:pt x="2864939" y="1549298"/>
                  </a:lnTo>
                  <a:lnTo>
                    <a:pt x="2865329" y="1549298"/>
                  </a:lnTo>
                  <a:lnTo>
                    <a:pt x="2846229" y="1554533"/>
                  </a:lnTo>
                  <a:close/>
                </a:path>
                <a:path w="3784600" h="1714500">
                  <a:moveTo>
                    <a:pt x="981950" y="1566625"/>
                  </a:moveTo>
                  <a:lnTo>
                    <a:pt x="964940" y="1562015"/>
                  </a:lnTo>
                  <a:lnTo>
                    <a:pt x="965190" y="1562015"/>
                  </a:lnTo>
                  <a:lnTo>
                    <a:pt x="981950" y="1566625"/>
                  </a:lnTo>
                  <a:close/>
                </a:path>
                <a:path w="3784600" h="1714500">
                  <a:moveTo>
                    <a:pt x="982087" y="1566625"/>
                  </a:moveTo>
                  <a:lnTo>
                    <a:pt x="981950" y="1566625"/>
                  </a:lnTo>
                  <a:lnTo>
                    <a:pt x="965190" y="1562015"/>
                  </a:lnTo>
                  <a:lnTo>
                    <a:pt x="982087" y="1566625"/>
                  </a:lnTo>
                  <a:close/>
                </a:path>
                <a:path w="3784600" h="1714500">
                  <a:moveTo>
                    <a:pt x="2802195" y="1566625"/>
                  </a:moveTo>
                  <a:lnTo>
                    <a:pt x="2818919" y="1562015"/>
                  </a:lnTo>
                  <a:lnTo>
                    <a:pt x="2819247" y="1562015"/>
                  </a:lnTo>
                  <a:lnTo>
                    <a:pt x="2802195" y="1566625"/>
                  </a:lnTo>
                  <a:close/>
                </a:path>
                <a:path w="3784600" h="1714500">
                  <a:moveTo>
                    <a:pt x="1027608" y="1579027"/>
                  </a:moveTo>
                  <a:lnTo>
                    <a:pt x="1011110" y="1574616"/>
                  </a:lnTo>
                  <a:lnTo>
                    <a:pt x="1011382" y="1574616"/>
                  </a:lnTo>
                  <a:lnTo>
                    <a:pt x="1027608" y="1579027"/>
                  </a:lnTo>
                  <a:close/>
                </a:path>
                <a:path w="3784600" h="1714500">
                  <a:moveTo>
                    <a:pt x="2748507" y="1581149"/>
                  </a:moveTo>
                  <a:lnTo>
                    <a:pt x="2772631" y="1574616"/>
                  </a:lnTo>
                  <a:lnTo>
                    <a:pt x="2772938" y="1574616"/>
                  </a:lnTo>
                  <a:lnTo>
                    <a:pt x="2748507" y="1581149"/>
                  </a:lnTo>
                  <a:close/>
                </a:path>
                <a:path w="3784600" h="1714500">
                  <a:moveTo>
                    <a:pt x="1178915" y="1606387"/>
                  </a:moveTo>
                  <a:lnTo>
                    <a:pt x="1154811" y="1600140"/>
                  </a:lnTo>
                  <a:lnTo>
                    <a:pt x="1155055" y="1600140"/>
                  </a:lnTo>
                  <a:lnTo>
                    <a:pt x="1178915" y="1606387"/>
                  </a:lnTo>
                  <a:close/>
                </a:path>
                <a:path w="3784600" h="1714500">
                  <a:moveTo>
                    <a:pt x="1225960" y="1618606"/>
                  </a:moveTo>
                  <a:lnTo>
                    <a:pt x="1203381" y="1612816"/>
                  </a:lnTo>
                  <a:lnTo>
                    <a:pt x="1203670" y="1612816"/>
                  </a:lnTo>
                  <a:lnTo>
                    <a:pt x="1225960" y="1618606"/>
                  </a:lnTo>
                  <a:close/>
                </a:path>
                <a:path w="3784600" h="1714500">
                  <a:moveTo>
                    <a:pt x="2547812" y="1621263"/>
                  </a:moveTo>
                  <a:lnTo>
                    <a:pt x="2580326" y="1612816"/>
                  </a:lnTo>
                  <a:lnTo>
                    <a:pt x="2580667" y="1612816"/>
                  </a:lnTo>
                  <a:lnTo>
                    <a:pt x="2547812" y="1621263"/>
                  </a:lnTo>
                  <a:close/>
                </a:path>
                <a:path w="3784600" h="1714500">
                  <a:moveTo>
                    <a:pt x="1607134" y="1663700"/>
                  </a:moveTo>
                  <a:lnTo>
                    <a:pt x="1246466" y="1663700"/>
                  </a:lnTo>
                  <a:lnTo>
                    <a:pt x="1147356" y="1638300"/>
                  </a:lnTo>
                  <a:lnTo>
                    <a:pt x="1402880" y="1638300"/>
                  </a:lnTo>
                  <a:lnTo>
                    <a:pt x="1453807" y="1651000"/>
                  </a:lnTo>
                  <a:lnTo>
                    <a:pt x="1555572" y="1651000"/>
                  </a:lnTo>
                  <a:lnTo>
                    <a:pt x="1607134" y="1663700"/>
                  </a:lnTo>
                  <a:close/>
                </a:path>
                <a:path w="3784600" h="1714500">
                  <a:moveTo>
                    <a:pt x="2537942" y="1663700"/>
                  </a:moveTo>
                  <a:lnTo>
                    <a:pt x="2176932" y="1663700"/>
                  </a:lnTo>
                  <a:lnTo>
                    <a:pt x="2228621" y="1651000"/>
                  </a:lnTo>
                  <a:lnTo>
                    <a:pt x="2330386" y="1651000"/>
                  </a:lnTo>
                  <a:lnTo>
                    <a:pt x="2381313" y="1638300"/>
                  </a:lnTo>
                  <a:lnTo>
                    <a:pt x="2636939" y="1638300"/>
                  </a:lnTo>
                  <a:lnTo>
                    <a:pt x="2537942" y="1663700"/>
                  </a:lnTo>
                  <a:close/>
                </a:path>
                <a:path w="3784600" h="1714500">
                  <a:moveTo>
                    <a:pt x="2386355" y="1689100"/>
                  </a:moveTo>
                  <a:lnTo>
                    <a:pt x="1398104" y="1689100"/>
                  </a:lnTo>
                  <a:lnTo>
                    <a:pt x="1296593" y="1663700"/>
                  </a:lnTo>
                  <a:lnTo>
                    <a:pt x="1813991" y="1663700"/>
                  </a:lnTo>
                  <a:lnTo>
                    <a:pt x="1866188" y="1676400"/>
                  </a:lnTo>
                  <a:lnTo>
                    <a:pt x="2437168" y="1676400"/>
                  </a:lnTo>
                  <a:lnTo>
                    <a:pt x="2386355" y="1689100"/>
                  </a:lnTo>
                  <a:close/>
                </a:path>
                <a:path w="3784600" h="1714500">
                  <a:moveTo>
                    <a:pt x="2437168" y="1676400"/>
                  </a:moveTo>
                  <a:lnTo>
                    <a:pt x="1917877" y="1676400"/>
                  </a:lnTo>
                  <a:lnTo>
                    <a:pt x="1970201" y="1663700"/>
                  </a:lnTo>
                  <a:lnTo>
                    <a:pt x="2487790" y="1663700"/>
                  </a:lnTo>
                  <a:lnTo>
                    <a:pt x="2437168" y="1676400"/>
                  </a:lnTo>
                  <a:close/>
                </a:path>
                <a:path w="3784600" h="1714500">
                  <a:moveTo>
                    <a:pt x="2232012" y="1701800"/>
                  </a:moveTo>
                  <a:lnTo>
                    <a:pt x="1552486" y="1701800"/>
                  </a:lnTo>
                  <a:lnTo>
                    <a:pt x="1500746" y="1689100"/>
                  </a:lnTo>
                  <a:lnTo>
                    <a:pt x="2283714" y="1689100"/>
                  </a:lnTo>
                  <a:lnTo>
                    <a:pt x="2232012" y="1701800"/>
                  </a:lnTo>
                  <a:close/>
                </a:path>
                <a:path w="3784600" h="1714500">
                  <a:moveTo>
                    <a:pt x="2075789" y="1714500"/>
                  </a:moveTo>
                  <a:lnTo>
                    <a:pt x="1708708" y="1714500"/>
                  </a:lnTo>
                  <a:lnTo>
                    <a:pt x="1656461" y="1701800"/>
                  </a:lnTo>
                  <a:lnTo>
                    <a:pt x="2127986" y="1701800"/>
                  </a:lnTo>
                  <a:lnTo>
                    <a:pt x="2075789" y="171450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475901" y="7830870"/>
            <a:ext cx="121285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65">
                <a:latin typeface="Trebuchet MS"/>
                <a:cs typeface="Trebuchet MS"/>
              </a:rPr>
              <a:t>BERT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8413698" y="8711615"/>
            <a:ext cx="3784600" cy="1714500"/>
          </a:xfrm>
          <a:custGeom>
            <a:avLst/>
            <a:gdLst/>
            <a:ahLst/>
            <a:cxnLst/>
            <a:rect l="l" t="t" r="r" b="b"/>
            <a:pathLst>
              <a:path w="3784600" h="1714500">
                <a:moveTo>
                  <a:pt x="2231745" y="12700"/>
                </a:moveTo>
                <a:lnTo>
                  <a:pt x="1552168" y="12700"/>
                </a:lnTo>
                <a:lnTo>
                  <a:pt x="1604124" y="0"/>
                </a:lnTo>
                <a:lnTo>
                  <a:pt x="2179751" y="0"/>
                </a:lnTo>
                <a:lnTo>
                  <a:pt x="2231745" y="12700"/>
                </a:lnTo>
                <a:close/>
              </a:path>
              <a:path w="3784600" h="1714500">
                <a:moveTo>
                  <a:pt x="2386076" y="25400"/>
                </a:moveTo>
                <a:lnTo>
                  <a:pt x="1397825" y="25400"/>
                </a:lnTo>
                <a:lnTo>
                  <a:pt x="1449019" y="12700"/>
                </a:lnTo>
                <a:lnTo>
                  <a:pt x="2334882" y="12700"/>
                </a:lnTo>
                <a:lnTo>
                  <a:pt x="2386076" y="25400"/>
                </a:lnTo>
                <a:close/>
              </a:path>
              <a:path w="3784600" h="1714500">
                <a:moveTo>
                  <a:pt x="1606994" y="50800"/>
                </a:moveTo>
                <a:lnTo>
                  <a:pt x="1246238" y="50800"/>
                </a:lnTo>
                <a:lnTo>
                  <a:pt x="1346873" y="25400"/>
                </a:lnTo>
                <a:lnTo>
                  <a:pt x="2436901" y="25400"/>
                </a:lnTo>
                <a:lnTo>
                  <a:pt x="2487460" y="38100"/>
                </a:lnTo>
                <a:lnTo>
                  <a:pt x="1658810" y="38100"/>
                </a:lnTo>
                <a:lnTo>
                  <a:pt x="1606994" y="50800"/>
                </a:lnTo>
                <a:close/>
              </a:path>
              <a:path w="3784600" h="1714500">
                <a:moveTo>
                  <a:pt x="2537701" y="50800"/>
                </a:moveTo>
                <a:lnTo>
                  <a:pt x="2177186" y="50800"/>
                </a:lnTo>
                <a:lnTo>
                  <a:pt x="2125370" y="38100"/>
                </a:lnTo>
                <a:lnTo>
                  <a:pt x="2487460" y="38100"/>
                </a:lnTo>
                <a:lnTo>
                  <a:pt x="2537701" y="50800"/>
                </a:lnTo>
                <a:close/>
              </a:path>
              <a:path w="3784600" h="1714500">
                <a:moveTo>
                  <a:pt x="1352473" y="76200"/>
                </a:moveTo>
                <a:lnTo>
                  <a:pt x="1098232" y="76200"/>
                </a:lnTo>
                <a:lnTo>
                  <a:pt x="1196365" y="50800"/>
                </a:lnTo>
                <a:lnTo>
                  <a:pt x="1504708" y="50800"/>
                </a:lnTo>
                <a:lnTo>
                  <a:pt x="1453527" y="63500"/>
                </a:lnTo>
                <a:lnTo>
                  <a:pt x="1403134" y="63500"/>
                </a:lnTo>
                <a:lnTo>
                  <a:pt x="1352473" y="76200"/>
                </a:lnTo>
                <a:close/>
              </a:path>
              <a:path w="3784600" h="1714500">
                <a:moveTo>
                  <a:pt x="2685592" y="76200"/>
                </a:moveTo>
                <a:lnTo>
                  <a:pt x="2431580" y="76200"/>
                </a:lnTo>
                <a:lnTo>
                  <a:pt x="2381034" y="63500"/>
                </a:lnTo>
                <a:lnTo>
                  <a:pt x="2330653" y="63500"/>
                </a:lnTo>
                <a:lnTo>
                  <a:pt x="2279472" y="50800"/>
                </a:lnTo>
                <a:lnTo>
                  <a:pt x="2587345" y="50800"/>
                </a:lnTo>
                <a:lnTo>
                  <a:pt x="2685592" y="76200"/>
                </a:lnTo>
                <a:close/>
              </a:path>
              <a:path w="3784600" h="1714500">
                <a:moveTo>
                  <a:pt x="874453" y="164937"/>
                </a:moveTo>
                <a:lnTo>
                  <a:pt x="772358" y="164937"/>
                </a:lnTo>
                <a:lnTo>
                  <a:pt x="817092" y="139700"/>
                </a:lnTo>
                <a:lnTo>
                  <a:pt x="862323" y="126924"/>
                </a:lnTo>
                <a:lnTo>
                  <a:pt x="1049934" y="76200"/>
                </a:lnTo>
                <a:lnTo>
                  <a:pt x="1302905" y="76200"/>
                </a:lnTo>
                <a:lnTo>
                  <a:pt x="1253007" y="88900"/>
                </a:lnTo>
                <a:lnTo>
                  <a:pt x="1204048" y="88900"/>
                </a:lnTo>
                <a:lnTo>
                  <a:pt x="1011783" y="139700"/>
                </a:lnTo>
                <a:lnTo>
                  <a:pt x="965568" y="139700"/>
                </a:lnTo>
                <a:lnTo>
                  <a:pt x="874453" y="164937"/>
                </a:lnTo>
                <a:close/>
              </a:path>
              <a:path w="3784600" h="1714500">
                <a:moveTo>
                  <a:pt x="2828809" y="101538"/>
                </a:moveTo>
                <a:lnTo>
                  <a:pt x="2628915" y="101538"/>
                </a:lnTo>
                <a:lnTo>
                  <a:pt x="2580004" y="88900"/>
                </a:lnTo>
                <a:lnTo>
                  <a:pt x="2531173" y="88900"/>
                </a:lnTo>
                <a:lnTo>
                  <a:pt x="2481262" y="76200"/>
                </a:lnTo>
                <a:lnTo>
                  <a:pt x="2733941" y="76200"/>
                </a:lnTo>
                <a:lnTo>
                  <a:pt x="2828809" y="101538"/>
                </a:lnTo>
                <a:close/>
              </a:path>
              <a:path w="3784600" h="1714500">
                <a:moveTo>
                  <a:pt x="1155516" y="101538"/>
                </a:moveTo>
                <a:lnTo>
                  <a:pt x="1155264" y="101538"/>
                </a:lnTo>
                <a:lnTo>
                  <a:pt x="1167583" y="98347"/>
                </a:lnTo>
                <a:lnTo>
                  <a:pt x="1155516" y="101538"/>
                </a:lnTo>
                <a:close/>
              </a:path>
              <a:path w="3784600" h="1714500">
                <a:moveTo>
                  <a:pt x="2676794" y="114212"/>
                </a:moveTo>
                <a:lnTo>
                  <a:pt x="2616565" y="98347"/>
                </a:lnTo>
                <a:lnTo>
                  <a:pt x="2628915" y="101538"/>
                </a:lnTo>
                <a:lnTo>
                  <a:pt x="2828812" y="101538"/>
                </a:lnTo>
                <a:lnTo>
                  <a:pt x="2855330" y="108752"/>
                </a:lnTo>
                <a:lnTo>
                  <a:pt x="2656220" y="108752"/>
                </a:lnTo>
                <a:lnTo>
                  <a:pt x="2676794" y="114212"/>
                </a:lnTo>
                <a:close/>
              </a:path>
              <a:path w="3784600" h="1714500">
                <a:moveTo>
                  <a:pt x="1107438" y="114212"/>
                </a:moveTo>
                <a:lnTo>
                  <a:pt x="1107105" y="114212"/>
                </a:lnTo>
                <a:lnTo>
                  <a:pt x="1127962" y="108752"/>
                </a:lnTo>
                <a:lnTo>
                  <a:pt x="1107438" y="114212"/>
                </a:lnTo>
                <a:close/>
              </a:path>
              <a:path w="3784600" h="1714500">
                <a:moveTo>
                  <a:pt x="2921438" y="126924"/>
                </a:moveTo>
                <a:lnTo>
                  <a:pt x="2724779" y="126924"/>
                </a:lnTo>
                <a:lnTo>
                  <a:pt x="2656220" y="108752"/>
                </a:lnTo>
                <a:lnTo>
                  <a:pt x="2677081" y="114212"/>
                </a:lnTo>
                <a:lnTo>
                  <a:pt x="2875409" y="114212"/>
                </a:lnTo>
                <a:lnTo>
                  <a:pt x="2921438" y="126924"/>
                </a:lnTo>
                <a:close/>
              </a:path>
              <a:path w="3784600" h="1714500">
                <a:moveTo>
                  <a:pt x="2875404" y="114212"/>
                </a:moveTo>
                <a:lnTo>
                  <a:pt x="2677081" y="114212"/>
                </a:lnTo>
                <a:lnTo>
                  <a:pt x="2656220" y="108752"/>
                </a:lnTo>
                <a:lnTo>
                  <a:pt x="2855330" y="108752"/>
                </a:lnTo>
                <a:lnTo>
                  <a:pt x="2875404" y="114212"/>
                </a:lnTo>
                <a:close/>
              </a:path>
              <a:path w="3784600" h="1714500">
                <a:moveTo>
                  <a:pt x="2989250" y="152299"/>
                </a:moveTo>
                <a:lnTo>
                  <a:pt x="2864601" y="152299"/>
                </a:lnTo>
                <a:lnTo>
                  <a:pt x="2818612" y="139700"/>
                </a:lnTo>
                <a:lnTo>
                  <a:pt x="2772257" y="139700"/>
                </a:lnTo>
                <a:lnTo>
                  <a:pt x="2696260" y="119379"/>
                </a:lnTo>
                <a:lnTo>
                  <a:pt x="2724779" y="126924"/>
                </a:lnTo>
                <a:lnTo>
                  <a:pt x="2921442" y="126924"/>
                </a:lnTo>
                <a:lnTo>
                  <a:pt x="2967062" y="139700"/>
                </a:lnTo>
                <a:lnTo>
                  <a:pt x="2989250" y="152299"/>
                </a:lnTo>
                <a:close/>
              </a:path>
              <a:path w="3784600" h="1714500">
                <a:moveTo>
                  <a:pt x="919955" y="152299"/>
                </a:moveTo>
                <a:lnTo>
                  <a:pt x="919587" y="152299"/>
                </a:lnTo>
                <a:lnTo>
                  <a:pt x="941207" y="146374"/>
                </a:lnTo>
                <a:lnTo>
                  <a:pt x="919955" y="152299"/>
                </a:lnTo>
                <a:close/>
              </a:path>
              <a:path w="3784600" h="1714500">
                <a:moveTo>
                  <a:pt x="3141407" y="203115"/>
                </a:moveTo>
                <a:lnTo>
                  <a:pt x="2998595" y="203115"/>
                </a:lnTo>
                <a:lnTo>
                  <a:pt x="2954560" y="190500"/>
                </a:lnTo>
                <a:lnTo>
                  <a:pt x="2954972" y="190500"/>
                </a:lnTo>
                <a:lnTo>
                  <a:pt x="2909584" y="164937"/>
                </a:lnTo>
                <a:lnTo>
                  <a:pt x="2842974" y="146374"/>
                </a:lnTo>
                <a:lnTo>
                  <a:pt x="2864601" y="152299"/>
                </a:lnTo>
                <a:lnTo>
                  <a:pt x="2989250" y="152299"/>
                </a:lnTo>
                <a:lnTo>
                  <a:pt x="3011506" y="164937"/>
                </a:lnTo>
                <a:lnTo>
                  <a:pt x="3011226" y="164937"/>
                </a:lnTo>
                <a:lnTo>
                  <a:pt x="3141407" y="203115"/>
                </a:lnTo>
                <a:close/>
              </a:path>
              <a:path w="3784600" h="1714500">
                <a:moveTo>
                  <a:pt x="213918" y="508000"/>
                </a:moveTo>
                <a:lnTo>
                  <a:pt x="156502" y="508000"/>
                </a:lnTo>
                <a:lnTo>
                  <a:pt x="185077" y="482600"/>
                </a:lnTo>
                <a:lnTo>
                  <a:pt x="216916" y="457200"/>
                </a:lnTo>
                <a:lnTo>
                  <a:pt x="217677" y="444500"/>
                </a:lnTo>
                <a:lnTo>
                  <a:pt x="251205" y="419100"/>
                </a:lnTo>
                <a:lnTo>
                  <a:pt x="251891" y="419100"/>
                </a:lnTo>
                <a:lnTo>
                  <a:pt x="287959" y="393700"/>
                </a:lnTo>
                <a:lnTo>
                  <a:pt x="327075" y="368300"/>
                </a:lnTo>
                <a:lnTo>
                  <a:pt x="327787" y="368300"/>
                </a:lnTo>
                <a:lnTo>
                  <a:pt x="369455" y="342900"/>
                </a:lnTo>
                <a:lnTo>
                  <a:pt x="412889" y="317500"/>
                </a:lnTo>
                <a:lnTo>
                  <a:pt x="460070" y="292100"/>
                </a:lnTo>
                <a:lnTo>
                  <a:pt x="509130" y="266700"/>
                </a:lnTo>
                <a:lnTo>
                  <a:pt x="561058" y="241062"/>
                </a:lnTo>
                <a:lnTo>
                  <a:pt x="561331" y="241062"/>
                </a:lnTo>
                <a:lnTo>
                  <a:pt x="601281" y="228496"/>
                </a:lnTo>
                <a:lnTo>
                  <a:pt x="601122" y="228496"/>
                </a:lnTo>
                <a:lnTo>
                  <a:pt x="643025" y="203115"/>
                </a:lnTo>
                <a:lnTo>
                  <a:pt x="643167" y="203115"/>
                </a:lnTo>
                <a:lnTo>
                  <a:pt x="772627" y="164937"/>
                </a:lnTo>
                <a:lnTo>
                  <a:pt x="874298" y="164937"/>
                </a:lnTo>
                <a:lnTo>
                  <a:pt x="829221" y="190500"/>
                </a:lnTo>
                <a:lnTo>
                  <a:pt x="829602" y="190500"/>
                </a:lnTo>
                <a:lnTo>
                  <a:pt x="742421" y="215787"/>
                </a:lnTo>
                <a:lnTo>
                  <a:pt x="658777" y="241062"/>
                </a:lnTo>
                <a:lnTo>
                  <a:pt x="617247" y="266700"/>
                </a:lnTo>
                <a:lnTo>
                  <a:pt x="617626" y="266700"/>
                </a:lnTo>
                <a:lnTo>
                  <a:pt x="577240" y="279400"/>
                </a:lnTo>
                <a:lnTo>
                  <a:pt x="577761" y="279400"/>
                </a:lnTo>
                <a:lnTo>
                  <a:pt x="526834" y="304800"/>
                </a:lnTo>
                <a:lnTo>
                  <a:pt x="527392" y="304800"/>
                </a:lnTo>
                <a:lnTo>
                  <a:pt x="478878" y="330200"/>
                </a:lnTo>
                <a:lnTo>
                  <a:pt x="479475" y="330200"/>
                </a:lnTo>
                <a:lnTo>
                  <a:pt x="433501" y="355600"/>
                </a:lnTo>
                <a:lnTo>
                  <a:pt x="434111" y="355600"/>
                </a:lnTo>
                <a:lnTo>
                  <a:pt x="390677" y="381000"/>
                </a:lnTo>
                <a:lnTo>
                  <a:pt x="391325" y="381000"/>
                </a:lnTo>
                <a:lnTo>
                  <a:pt x="350304" y="406400"/>
                </a:lnTo>
                <a:lnTo>
                  <a:pt x="351015" y="406400"/>
                </a:lnTo>
                <a:lnTo>
                  <a:pt x="312534" y="431800"/>
                </a:lnTo>
                <a:lnTo>
                  <a:pt x="313169" y="431800"/>
                </a:lnTo>
                <a:lnTo>
                  <a:pt x="277101" y="457200"/>
                </a:lnTo>
                <a:lnTo>
                  <a:pt x="277799" y="457200"/>
                </a:lnTo>
                <a:lnTo>
                  <a:pt x="244271" y="482600"/>
                </a:lnTo>
                <a:lnTo>
                  <a:pt x="245033" y="482600"/>
                </a:lnTo>
                <a:lnTo>
                  <a:pt x="213918" y="508000"/>
                </a:lnTo>
                <a:close/>
              </a:path>
              <a:path w="3784600" h="1714500">
                <a:moveTo>
                  <a:pt x="785884" y="203115"/>
                </a:moveTo>
                <a:lnTo>
                  <a:pt x="785579" y="203115"/>
                </a:lnTo>
                <a:lnTo>
                  <a:pt x="796690" y="199931"/>
                </a:lnTo>
                <a:lnTo>
                  <a:pt x="785884" y="203115"/>
                </a:lnTo>
                <a:close/>
              </a:path>
              <a:path w="3784600" h="1714500">
                <a:moveTo>
                  <a:pt x="3041429" y="215787"/>
                </a:moveTo>
                <a:lnTo>
                  <a:pt x="2987480" y="199931"/>
                </a:lnTo>
                <a:lnTo>
                  <a:pt x="2998595" y="203115"/>
                </a:lnTo>
                <a:lnTo>
                  <a:pt x="3141550" y="203115"/>
                </a:lnTo>
                <a:lnTo>
                  <a:pt x="3154867" y="211256"/>
                </a:lnTo>
                <a:lnTo>
                  <a:pt x="3026216" y="211256"/>
                </a:lnTo>
                <a:lnTo>
                  <a:pt x="3041429" y="215787"/>
                </a:lnTo>
                <a:close/>
              </a:path>
              <a:path w="3784600" h="1714500">
                <a:moveTo>
                  <a:pt x="742834" y="215787"/>
                </a:moveTo>
                <a:lnTo>
                  <a:pt x="742432" y="215787"/>
                </a:lnTo>
                <a:lnTo>
                  <a:pt x="765994" y="208914"/>
                </a:lnTo>
                <a:lnTo>
                  <a:pt x="742834" y="215787"/>
                </a:lnTo>
                <a:close/>
              </a:path>
              <a:path w="3784600" h="1714500">
                <a:moveTo>
                  <a:pt x="3183072" y="228496"/>
                </a:moveTo>
                <a:lnTo>
                  <a:pt x="3084175" y="228496"/>
                </a:lnTo>
                <a:lnTo>
                  <a:pt x="3026216" y="211256"/>
                </a:lnTo>
                <a:lnTo>
                  <a:pt x="3041759" y="215787"/>
                </a:lnTo>
                <a:lnTo>
                  <a:pt x="3162280" y="215787"/>
                </a:lnTo>
                <a:lnTo>
                  <a:pt x="3183072" y="228496"/>
                </a:lnTo>
                <a:close/>
              </a:path>
              <a:path w="3784600" h="1714500">
                <a:moveTo>
                  <a:pt x="3162280" y="215787"/>
                </a:moveTo>
                <a:lnTo>
                  <a:pt x="3041759" y="215787"/>
                </a:lnTo>
                <a:lnTo>
                  <a:pt x="3026216" y="211256"/>
                </a:lnTo>
                <a:lnTo>
                  <a:pt x="3154867" y="211256"/>
                </a:lnTo>
                <a:lnTo>
                  <a:pt x="3162280" y="215787"/>
                </a:lnTo>
                <a:close/>
              </a:path>
              <a:path w="3784600" h="1714500">
                <a:moveTo>
                  <a:pt x="700367" y="228496"/>
                </a:moveTo>
                <a:lnTo>
                  <a:pt x="700014" y="228496"/>
                </a:lnTo>
                <a:lnTo>
                  <a:pt x="720002" y="222562"/>
                </a:lnTo>
                <a:lnTo>
                  <a:pt x="700367" y="228496"/>
                </a:lnTo>
                <a:close/>
              </a:path>
              <a:path w="3784600" h="1714500">
                <a:moveTo>
                  <a:pt x="3275025" y="266700"/>
                </a:moveTo>
                <a:lnTo>
                  <a:pt x="3166935" y="266700"/>
                </a:lnTo>
                <a:lnTo>
                  <a:pt x="3125396" y="241062"/>
                </a:lnTo>
                <a:lnTo>
                  <a:pt x="3064159" y="222562"/>
                </a:lnTo>
                <a:lnTo>
                  <a:pt x="3084175" y="228496"/>
                </a:lnTo>
                <a:lnTo>
                  <a:pt x="3182909" y="228496"/>
                </a:lnTo>
                <a:lnTo>
                  <a:pt x="3223210" y="241062"/>
                </a:lnTo>
                <a:lnTo>
                  <a:pt x="3223494" y="241062"/>
                </a:lnTo>
                <a:lnTo>
                  <a:pt x="3275025" y="266700"/>
                </a:lnTo>
                <a:close/>
              </a:path>
              <a:path w="3784600" h="1714500">
                <a:moveTo>
                  <a:pt x="3598379" y="482600"/>
                </a:moveTo>
                <a:lnTo>
                  <a:pt x="3539909" y="482600"/>
                </a:lnTo>
                <a:lnTo>
                  <a:pt x="3506381" y="457200"/>
                </a:lnTo>
                <a:lnTo>
                  <a:pt x="3507079" y="457200"/>
                </a:lnTo>
                <a:lnTo>
                  <a:pt x="3471011" y="431800"/>
                </a:lnTo>
                <a:lnTo>
                  <a:pt x="3471646" y="431800"/>
                </a:lnTo>
                <a:lnTo>
                  <a:pt x="3433165" y="406400"/>
                </a:lnTo>
                <a:lnTo>
                  <a:pt x="3433876" y="406400"/>
                </a:lnTo>
                <a:lnTo>
                  <a:pt x="3392855" y="381000"/>
                </a:lnTo>
                <a:lnTo>
                  <a:pt x="3393528" y="381000"/>
                </a:lnTo>
                <a:lnTo>
                  <a:pt x="3349967" y="355600"/>
                </a:lnTo>
                <a:lnTo>
                  <a:pt x="3350539" y="355600"/>
                </a:lnTo>
                <a:lnTo>
                  <a:pt x="3304565" y="330200"/>
                </a:lnTo>
                <a:lnTo>
                  <a:pt x="3305149" y="330200"/>
                </a:lnTo>
                <a:lnTo>
                  <a:pt x="3256775" y="304800"/>
                </a:lnTo>
                <a:lnTo>
                  <a:pt x="3257359" y="304800"/>
                </a:lnTo>
                <a:lnTo>
                  <a:pt x="3206305" y="279400"/>
                </a:lnTo>
                <a:lnTo>
                  <a:pt x="3206788" y="279400"/>
                </a:lnTo>
                <a:lnTo>
                  <a:pt x="3166529" y="266700"/>
                </a:lnTo>
                <a:lnTo>
                  <a:pt x="3275622" y="266700"/>
                </a:lnTo>
                <a:lnTo>
                  <a:pt x="3324009" y="292100"/>
                </a:lnTo>
                <a:lnTo>
                  <a:pt x="3371138" y="317500"/>
                </a:lnTo>
                <a:lnTo>
                  <a:pt x="3414699" y="342900"/>
                </a:lnTo>
                <a:lnTo>
                  <a:pt x="3456393" y="368300"/>
                </a:lnTo>
                <a:lnTo>
                  <a:pt x="3457105" y="368300"/>
                </a:lnTo>
                <a:lnTo>
                  <a:pt x="3496221" y="393700"/>
                </a:lnTo>
                <a:lnTo>
                  <a:pt x="3532276" y="419100"/>
                </a:lnTo>
                <a:lnTo>
                  <a:pt x="3532974" y="419100"/>
                </a:lnTo>
                <a:lnTo>
                  <a:pt x="3566502" y="444500"/>
                </a:lnTo>
                <a:lnTo>
                  <a:pt x="3567264" y="457200"/>
                </a:lnTo>
                <a:lnTo>
                  <a:pt x="3598379" y="482600"/>
                </a:lnTo>
                <a:close/>
              </a:path>
              <a:path w="3784600" h="1714500">
                <a:moveTo>
                  <a:pt x="3627666" y="508000"/>
                </a:moveTo>
                <a:lnTo>
                  <a:pt x="3570262" y="508000"/>
                </a:lnTo>
                <a:lnTo>
                  <a:pt x="3539147" y="482600"/>
                </a:lnTo>
                <a:lnTo>
                  <a:pt x="3599091" y="482600"/>
                </a:lnTo>
                <a:lnTo>
                  <a:pt x="3627666" y="508000"/>
                </a:lnTo>
                <a:close/>
              </a:path>
              <a:path w="3784600" h="1714500">
                <a:moveTo>
                  <a:pt x="46748" y="914400"/>
                </a:moveTo>
                <a:lnTo>
                  <a:pt x="5003" y="914400"/>
                </a:lnTo>
                <a:lnTo>
                  <a:pt x="0" y="850900"/>
                </a:lnTo>
                <a:lnTo>
                  <a:pt x="1270" y="825500"/>
                </a:lnTo>
                <a:lnTo>
                  <a:pt x="1511" y="812800"/>
                </a:lnTo>
                <a:lnTo>
                  <a:pt x="11417" y="762000"/>
                </a:lnTo>
                <a:lnTo>
                  <a:pt x="12192" y="749300"/>
                </a:lnTo>
                <a:lnTo>
                  <a:pt x="32003" y="698500"/>
                </a:lnTo>
                <a:lnTo>
                  <a:pt x="33147" y="685800"/>
                </a:lnTo>
                <a:lnTo>
                  <a:pt x="62992" y="635000"/>
                </a:lnTo>
                <a:lnTo>
                  <a:pt x="64363" y="622300"/>
                </a:lnTo>
                <a:lnTo>
                  <a:pt x="104114" y="571500"/>
                </a:lnTo>
                <a:lnTo>
                  <a:pt x="105600" y="571500"/>
                </a:lnTo>
                <a:lnTo>
                  <a:pt x="155384" y="508000"/>
                </a:lnTo>
                <a:lnTo>
                  <a:pt x="214629" y="508000"/>
                </a:lnTo>
                <a:lnTo>
                  <a:pt x="186054" y="533400"/>
                </a:lnTo>
                <a:lnTo>
                  <a:pt x="187172" y="533400"/>
                </a:lnTo>
                <a:lnTo>
                  <a:pt x="137388" y="596900"/>
                </a:lnTo>
                <a:lnTo>
                  <a:pt x="138887" y="596900"/>
                </a:lnTo>
                <a:lnTo>
                  <a:pt x="99136" y="647700"/>
                </a:lnTo>
                <a:lnTo>
                  <a:pt x="100507" y="647700"/>
                </a:lnTo>
                <a:lnTo>
                  <a:pt x="70662" y="711200"/>
                </a:lnTo>
                <a:lnTo>
                  <a:pt x="71818" y="711200"/>
                </a:lnTo>
                <a:lnTo>
                  <a:pt x="52006" y="762000"/>
                </a:lnTo>
                <a:lnTo>
                  <a:pt x="52768" y="762000"/>
                </a:lnTo>
                <a:lnTo>
                  <a:pt x="42862" y="825500"/>
                </a:lnTo>
                <a:lnTo>
                  <a:pt x="43116" y="825500"/>
                </a:lnTo>
                <a:lnTo>
                  <a:pt x="41795" y="850900"/>
                </a:lnTo>
                <a:lnTo>
                  <a:pt x="46748" y="914400"/>
                </a:lnTo>
                <a:close/>
              </a:path>
              <a:path w="3784600" h="1714500">
                <a:moveTo>
                  <a:pt x="3654475" y="533400"/>
                </a:moveTo>
                <a:lnTo>
                  <a:pt x="3598125" y="533400"/>
                </a:lnTo>
                <a:lnTo>
                  <a:pt x="3569550" y="508000"/>
                </a:lnTo>
                <a:lnTo>
                  <a:pt x="3628440" y="508000"/>
                </a:lnTo>
                <a:lnTo>
                  <a:pt x="3654475" y="533400"/>
                </a:lnTo>
                <a:close/>
              </a:path>
              <a:path w="3784600" h="1714500">
                <a:moveTo>
                  <a:pt x="3623386" y="571500"/>
                </a:moveTo>
                <a:lnTo>
                  <a:pt x="3597351" y="533400"/>
                </a:lnTo>
                <a:lnTo>
                  <a:pt x="3655568" y="533400"/>
                </a:lnTo>
                <a:lnTo>
                  <a:pt x="3673500" y="558800"/>
                </a:lnTo>
                <a:lnTo>
                  <a:pt x="3622294" y="558800"/>
                </a:lnTo>
                <a:lnTo>
                  <a:pt x="3623386" y="571500"/>
                </a:lnTo>
                <a:close/>
              </a:path>
              <a:path w="3784600" h="1714500">
                <a:moveTo>
                  <a:pt x="3700475" y="685800"/>
                </a:moveTo>
                <a:lnTo>
                  <a:pt x="3665677" y="622300"/>
                </a:lnTo>
                <a:lnTo>
                  <a:pt x="3667125" y="622300"/>
                </a:lnTo>
                <a:lnTo>
                  <a:pt x="3622294" y="558800"/>
                </a:lnTo>
                <a:lnTo>
                  <a:pt x="3673500" y="558800"/>
                </a:lnTo>
                <a:lnTo>
                  <a:pt x="3700399" y="596900"/>
                </a:lnTo>
                <a:lnTo>
                  <a:pt x="3701846" y="596900"/>
                </a:lnTo>
                <a:lnTo>
                  <a:pt x="3736632" y="660400"/>
                </a:lnTo>
                <a:lnTo>
                  <a:pt x="3737940" y="660400"/>
                </a:lnTo>
                <a:lnTo>
                  <a:pt x="3742893" y="673100"/>
                </a:lnTo>
                <a:lnTo>
                  <a:pt x="3699167" y="673100"/>
                </a:lnTo>
                <a:lnTo>
                  <a:pt x="3700475" y="685800"/>
                </a:lnTo>
                <a:close/>
              </a:path>
              <a:path w="3784600" h="1714500">
                <a:moveTo>
                  <a:pt x="3737965" y="800100"/>
                </a:moveTo>
                <a:lnTo>
                  <a:pt x="3722979" y="736600"/>
                </a:lnTo>
                <a:lnTo>
                  <a:pt x="3723932" y="736600"/>
                </a:lnTo>
                <a:lnTo>
                  <a:pt x="3699167" y="673100"/>
                </a:lnTo>
                <a:lnTo>
                  <a:pt x="3742893" y="673100"/>
                </a:lnTo>
                <a:lnTo>
                  <a:pt x="3762705" y="723900"/>
                </a:lnTo>
                <a:lnTo>
                  <a:pt x="3763657" y="723900"/>
                </a:lnTo>
                <a:lnTo>
                  <a:pt x="3778643" y="787400"/>
                </a:lnTo>
                <a:lnTo>
                  <a:pt x="3737432" y="787400"/>
                </a:lnTo>
                <a:lnTo>
                  <a:pt x="3737965" y="800100"/>
                </a:lnTo>
                <a:close/>
              </a:path>
              <a:path w="3784600" h="1714500">
                <a:moveTo>
                  <a:pt x="3782910" y="889000"/>
                </a:moveTo>
                <a:lnTo>
                  <a:pt x="3741064" y="889000"/>
                </a:lnTo>
                <a:lnTo>
                  <a:pt x="3742385" y="850900"/>
                </a:lnTo>
                <a:lnTo>
                  <a:pt x="3737432" y="787400"/>
                </a:lnTo>
                <a:lnTo>
                  <a:pt x="3779177" y="787400"/>
                </a:lnTo>
                <a:lnTo>
                  <a:pt x="3784180" y="850900"/>
                </a:lnTo>
                <a:lnTo>
                  <a:pt x="3782910" y="889000"/>
                </a:lnTo>
                <a:close/>
              </a:path>
              <a:path w="3784600" h="1714500">
                <a:moveTo>
                  <a:pt x="3756037" y="1003300"/>
                </a:moveTo>
                <a:lnTo>
                  <a:pt x="3712248" y="1003300"/>
                </a:lnTo>
                <a:lnTo>
                  <a:pt x="3732187" y="939800"/>
                </a:lnTo>
                <a:lnTo>
                  <a:pt x="3731412" y="939800"/>
                </a:lnTo>
                <a:lnTo>
                  <a:pt x="3741318" y="876300"/>
                </a:lnTo>
                <a:lnTo>
                  <a:pt x="3741064" y="889000"/>
                </a:lnTo>
                <a:lnTo>
                  <a:pt x="3782656" y="889000"/>
                </a:lnTo>
                <a:lnTo>
                  <a:pt x="3772750" y="952500"/>
                </a:lnTo>
                <a:lnTo>
                  <a:pt x="3771988" y="952500"/>
                </a:lnTo>
                <a:lnTo>
                  <a:pt x="3756037" y="1003300"/>
                </a:lnTo>
                <a:close/>
              </a:path>
              <a:path w="3784600" h="1714500">
                <a:moveTo>
                  <a:pt x="186791" y="1168400"/>
                </a:moveTo>
                <a:lnTo>
                  <a:pt x="128460" y="1168400"/>
                </a:lnTo>
                <a:lnTo>
                  <a:pt x="83756" y="1104900"/>
                </a:lnTo>
                <a:lnTo>
                  <a:pt x="82321" y="1104900"/>
                </a:lnTo>
                <a:lnTo>
                  <a:pt x="47523" y="1041400"/>
                </a:lnTo>
                <a:lnTo>
                  <a:pt x="46253" y="1041400"/>
                </a:lnTo>
                <a:lnTo>
                  <a:pt x="21361" y="977900"/>
                </a:lnTo>
                <a:lnTo>
                  <a:pt x="20383" y="977900"/>
                </a:lnTo>
                <a:lnTo>
                  <a:pt x="5524" y="914400"/>
                </a:lnTo>
                <a:lnTo>
                  <a:pt x="46215" y="914400"/>
                </a:lnTo>
                <a:lnTo>
                  <a:pt x="61074" y="965200"/>
                </a:lnTo>
                <a:lnTo>
                  <a:pt x="60096" y="965200"/>
                </a:lnTo>
                <a:lnTo>
                  <a:pt x="84988" y="1028700"/>
                </a:lnTo>
                <a:lnTo>
                  <a:pt x="83705" y="1028700"/>
                </a:lnTo>
                <a:lnTo>
                  <a:pt x="118503" y="1079500"/>
                </a:lnTo>
                <a:lnTo>
                  <a:pt x="117068" y="1079500"/>
                </a:lnTo>
                <a:lnTo>
                  <a:pt x="161772" y="1143000"/>
                </a:lnTo>
                <a:lnTo>
                  <a:pt x="160629" y="1143000"/>
                </a:lnTo>
                <a:lnTo>
                  <a:pt x="186791" y="1168400"/>
                </a:lnTo>
                <a:close/>
              </a:path>
              <a:path w="3784600" h="1714500">
                <a:moveTo>
                  <a:pt x="3689877" y="1117600"/>
                </a:moveTo>
                <a:lnTo>
                  <a:pt x="3645166" y="1117600"/>
                </a:lnTo>
                <a:lnTo>
                  <a:pt x="3684917" y="1054100"/>
                </a:lnTo>
                <a:lnTo>
                  <a:pt x="3683546" y="1054100"/>
                </a:lnTo>
                <a:lnTo>
                  <a:pt x="3713391" y="990600"/>
                </a:lnTo>
                <a:lnTo>
                  <a:pt x="3712248" y="1003300"/>
                </a:lnTo>
                <a:lnTo>
                  <a:pt x="3756037" y="1003300"/>
                </a:lnTo>
                <a:lnTo>
                  <a:pt x="3752049" y="1016000"/>
                </a:lnTo>
                <a:lnTo>
                  <a:pt x="3750894" y="1016000"/>
                </a:lnTo>
                <a:lnTo>
                  <a:pt x="3721049" y="1079500"/>
                </a:lnTo>
                <a:lnTo>
                  <a:pt x="3719690" y="1079500"/>
                </a:lnTo>
                <a:lnTo>
                  <a:pt x="3689877" y="1117600"/>
                </a:lnTo>
                <a:close/>
              </a:path>
              <a:path w="3784600" h="1714500">
                <a:moveTo>
                  <a:pt x="3628809" y="1193800"/>
                </a:moveTo>
                <a:lnTo>
                  <a:pt x="3569550" y="1193800"/>
                </a:lnTo>
                <a:lnTo>
                  <a:pt x="3598125" y="1168400"/>
                </a:lnTo>
                <a:lnTo>
                  <a:pt x="3596982" y="1168400"/>
                </a:lnTo>
                <a:lnTo>
                  <a:pt x="3646639" y="1104900"/>
                </a:lnTo>
                <a:lnTo>
                  <a:pt x="3645166" y="1117600"/>
                </a:lnTo>
                <a:lnTo>
                  <a:pt x="3689877" y="1117600"/>
                </a:lnTo>
                <a:lnTo>
                  <a:pt x="3679939" y="1130300"/>
                </a:lnTo>
                <a:lnTo>
                  <a:pt x="3678466" y="1143000"/>
                </a:lnTo>
                <a:lnTo>
                  <a:pt x="3628809" y="1193800"/>
                </a:lnTo>
                <a:close/>
              </a:path>
              <a:path w="3784600" h="1714500">
                <a:moveTo>
                  <a:pt x="214629" y="1193800"/>
                </a:moveTo>
                <a:lnTo>
                  <a:pt x="155778" y="1193800"/>
                </a:lnTo>
                <a:lnTo>
                  <a:pt x="129616" y="1168400"/>
                </a:lnTo>
                <a:lnTo>
                  <a:pt x="186054" y="1168400"/>
                </a:lnTo>
                <a:lnTo>
                  <a:pt x="214629" y="1193800"/>
                </a:lnTo>
                <a:close/>
              </a:path>
              <a:path w="3784600" h="1714500">
                <a:moveTo>
                  <a:pt x="313169" y="1282700"/>
                </a:moveTo>
                <a:lnTo>
                  <a:pt x="251167" y="1282700"/>
                </a:lnTo>
                <a:lnTo>
                  <a:pt x="217639" y="1257300"/>
                </a:lnTo>
                <a:lnTo>
                  <a:pt x="216941" y="1257300"/>
                </a:lnTo>
                <a:lnTo>
                  <a:pt x="185826" y="1231900"/>
                </a:lnTo>
                <a:lnTo>
                  <a:pt x="185077" y="1231900"/>
                </a:lnTo>
                <a:lnTo>
                  <a:pt x="156502" y="1193800"/>
                </a:lnTo>
                <a:lnTo>
                  <a:pt x="213880" y="1193800"/>
                </a:lnTo>
                <a:lnTo>
                  <a:pt x="244995" y="1219200"/>
                </a:lnTo>
                <a:lnTo>
                  <a:pt x="244309" y="1219200"/>
                </a:lnTo>
                <a:lnTo>
                  <a:pt x="277825" y="1244600"/>
                </a:lnTo>
                <a:lnTo>
                  <a:pt x="277101" y="1244600"/>
                </a:lnTo>
                <a:lnTo>
                  <a:pt x="313169" y="1282700"/>
                </a:lnTo>
                <a:close/>
              </a:path>
              <a:path w="3784600" h="1714500">
                <a:moveTo>
                  <a:pt x="3533013" y="1282700"/>
                </a:moveTo>
                <a:lnTo>
                  <a:pt x="3471011" y="1282700"/>
                </a:lnTo>
                <a:lnTo>
                  <a:pt x="3507079" y="1244600"/>
                </a:lnTo>
                <a:lnTo>
                  <a:pt x="3506343" y="1244600"/>
                </a:lnTo>
                <a:lnTo>
                  <a:pt x="3539871" y="1219200"/>
                </a:lnTo>
                <a:lnTo>
                  <a:pt x="3539185" y="1219200"/>
                </a:lnTo>
                <a:lnTo>
                  <a:pt x="3570300" y="1193800"/>
                </a:lnTo>
                <a:lnTo>
                  <a:pt x="3627666" y="1193800"/>
                </a:lnTo>
                <a:lnTo>
                  <a:pt x="3599091" y="1231900"/>
                </a:lnTo>
                <a:lnTo>
                  <a:pt x="3598341" y="1231900"/>
                </a:lnTo>
                <a:lnTo>
                  <a:pt x="3567226" y="1257300"/>
                </a:lnTo>
                <a:lnTo>
                  <a:pt x="3566541" y="1257300"/>
                </a:lnTo>
                <a:lnTo>
                  <a:pt x="3533013" y="1282700"/>
                </a:lnTo>
                <a:close/>
              </a:path>
              <a:path w="3784600" h="1714500">
                <a:moveTo>
                  <a:pt x="350977" y="1308100"/>
                </a:moveTo>
                <a:lnTo>
                  <a:pt x="287959" y="1308100"/>
                </a:lnTo>
                <a:lnTo>
                  <a:pt x="251891" y="1282700"/>
                </a:lnTo>
                <a:lnTo>
                  <a:pt x="312496" y="1282700"/>
                </a:lnTo>
                <a:lnTo>
                  <a:pt x="350977" y="1308100"/>
                </a:lnTo>
                <a:close/>
              </a:path>
              <a:path w="3784600" h="1714500">
                <a:moveTo>
                  <a:pt x="3415385" y="1358900"/>
                </a:moveTo>
                <a:lnTo>
                  <a:pt x="3349942" y="1358900"/>
                </a:lnTo>
                <a:lnTo>
                  <a:pt x="3393503" y="1333500"/>
                </a:lnTo>
                <a:lnTo>
                  <a:pt x="3392830" y="1333500"/>
                </a:lnTo>
                <a:lnTo>
                  <a:pt x="3433851" y="1308100"/>
                </a:lnTo>
                <a:lnTo>
                  <a:pt x="3433203" y="1308100"/>
                </a:lnTo>
                <a:lnTo>
                  <a:pt x="3471684" y="1282700"/>
                </a:lnTo>
                <a:lnTo>
                  <a:pt x="3532276" y="1282700"/>
                </a:lnTo>
                <a:lnTo>
                  <a:pt x="3496221" y="1308100"/>
                </a:lnTo>
                <a:lnTo>
                  <a:pt x="3457067" y="1333500"/>
                </a:lnTo>
                <a:lnTo>
                  <a:pt x="3415385" y="1358900"/>
                </a:lnTo>
                <a:close/>
              </a:path>
              <a:path w="3784600" h="1714500">
                <a:moveTo>
                  <a:pt x="391337" y="1333500"/>
                </a:moveTo>
                <a:lnTo>
                  <a:pt x="327113" y="1333500"/>
                </a:lnTo>
                <a:lnTo>
                  <a:pt x="288632" y="1308100"/>
                </a:lnTo>
                <a:lnTo>
                  <a:pt x="350329" y="1308100"/>
                </a:lnTo>
                <a:lnTo>
                  <a:pt x="391337" y="1333500"/>
                </a:lnTo>
                <a:close/>
              </a:path>
              <a:path w="3784600" h="1714500">
                <a:moveTo>
                  <a:pt x="806676" y="1517438"/>
                </a:moveTo>
                <a:lnTo>
                  <a:pt x="784908" y="1511201"/>
                </a:lnTo>
                <a:lnTo>
                  <a:pt x="684605" y="1511201"/>
                </a:lnTo>
                <a:lnTo>
                  <a:pt x="600951" y="1485900"/>
                </a:lnTo>
                <a:lnTo>
                  <a:pt x="559837" y="1460385"/>
                </a:lnTo>
                <a:lnTo>
                  <a:pt x="508571" y="1435100"/>
                </a:lnTo>
                <a:lnTo>
                  <a:pt x="460057" y="1422400"/>
                </a:lnTo>
                <a:lnTo>
                  <a:pt x="413486" y="1397000"/>
                </a:lnTo>
                <a:lnTo>
                  <a:pt x="368782" y="1358900"/>
                </a:lnTo>
                <a:lnTo>
                  <a:pt x="327761" y="1333500"/>
                </a:lnTo>
                <a:lnTo>
                  <a:pt x="390702" y="1333500"/>
                </a:lnTo>
                <a:lnTo>
                  <a:pt x="434136" y="1358900"/>
                </a:lnTo>
                <a:lnTo>
                  <a:pt x="433501" y="1358900"/>
                </a:lnTo>
                <a:lnTo>
                  <a:pt x="479475" y="1384300"/>
                </a:lnTo>
                <a:lnTo>
                  <a:pt x="478878" y="1384300"/>
                </a:lnTo>
                <a:lnTo>
                  <a:pt x="527392" y="1409700"/>
                </a:lnTo>
                <a:lnTo>
                  <a:pt x="552284" y="1409700"/>
                </a:lnTo>
                <a:lnTo>
                  <a:pt x="577748" y="1422400"/>
                </a:lnTo>
                <a:lnTo>
                  <a:pt x="577253" y="1422400"/>
                </a:lnTo>
                <a:lnTo>
                  <a:pt x="617639" y="1447800"/>
                </a:lnTo>
                <a:lnTo>
                  <a:pt x="617245" y="1447800"/>
                </a:lnTo>
                <a:lnTo>
                  <a:pt x="658022" y="1460385"/>
                </a:lnTo>
                <a:lnTo>
                  <a:pt x="657607" y="1460385"/>
                </a:lnTo>
                <a:lnTo>
                  <a:pt x="699239" y="1472960"/>
                </a:lnTo>
                <a:lnTo>
                  <a:pt x="742440" y="1498600"/>
                </a:lnTo>
                <a:lnTo>
                  <a:pt x="742060" y="1498600"/>
                </a:lnTo>
                <a:lnTo>
                  <a:pt x="806676" y="1517438"/>
                </a:lnTo>
                <a:close/>
              </a:path>
              <a:path w="3784600" h="1714500">
                <a:moveTo>
                  <a:pt x="3347586" y="1409700"/>
                </a:moveTo>
                <a:lnTo>
                  <a:pt x="3256762" y="1409700"/>
                </a:lnTo>
                <a:lnTo>
                  <a:pt x="3305149" y="1384300"/>
                </a:lnTo>
                <a:lnTo>
                  <a:pt x="3304578" y="1384300"/>
                </a:lnTo>
                <a:lnTo>
                  <a:pt x="3350552" y="1358900"/>
                </a:lnTo>
                <a:lnTo>
                  <a:pt x="3414725" y="1358900"/>
                </a:lnTo>
                <a:lnTo>
                  <a:pt x="3371164" y="1397000"/>
                </a:lnTo>
                <a:lnTo>
                  <a:pt x="3347586" y="1409700"/>
                </a:lnTo>
                <a:close/>
              </a:path>
              <a:path w="3784600" h="1714500">
                <a:moveTo>
                  <a:pt x="552284" y="1409700"/>
                </a:moveTo>
                <a:lnTo>
                  <a:pt x="527392" y="1409700"/>
                </a:lnTo>
                <a:lnTo>
                  <a:pt x="526821" y="1397000"/>
                </a:lnTo>
                <a:lnTo>
                  <a:pt x="552284" y="1409700"/>
                </a:lnTo>
                <a:close/>
              </a:path>
              <a:path w="3784600" h="1714500">
                <a:moveTo>
                  <a:pt x="2968318" y="1561851"/>
                </a:moveTo>
                <a:lnTo>
                  <a:pt x="2820586" y="1561851"/>
                </a:lnTo>
                <a:lnTo>
                  <a:pt x="2910514" y="1536606"/>
                </a:lnTo>
                <a:lnTo>
                  <a:pt x="3042107" y="1498600"/>
                </a:lnTo>
                <a:lnTo>
                  <a:pt x="3041738" y="1498600"/>
                </a:lnTo>
                <a:lnTo>
                  <a:pt x="3084948" y="1472960"/>
                </a:lnTo>
                <a:lnTo>
                  <a:pt x="3166935" y="1447800"/>
                </a:lnTo>
                <a:lnTo>
                  <a:pt x="3166516" y="1447800"/>
                </a:lnTo>
                <a:lnTo>
                  <a:pt x="3206775" y="1422400"/>
                </a:lnTo>
                <a:lnTo>
                  <a:pt x="3206318" y="1422400"/>
                </a:lnTo>
                <a:lnTo>
                  <a:pt x="3257372" y="1397000"/>
                </a:lnTo>
                <a:lnTo>
                  <a:pt x="3256762" y="1409700"/>
                </a:lnTo>
                <a:lnTo>
                  <a:pt x="3347586" y="1409700"/>
                </a:lnTo>
                <a:lnTo>
                  <a:pt x="3324009" y="1422400"/>
                </a:lnTo>
                <a:lnTo>
                  <a:pt x="3275622" y="1435100"/>
                </a:lnTo>
                <a:lnTo>
                  <a:pt x="3224204" y="1460385"/>
                </a:lnTo>
                <a:lnTo>
                  <a:pt x="3182835" y="1485900"/>
                </a:lnTo>
                <a:lnTo>
                  <a:pt x="3099206" y="1511201"/>
                </a:lnTo>
                <a:lnTo>
                  <a:pt x="3099042" y="1511201"/>
                </a:lnTo>
                <a:lnTo>
                  <a:pt x="3056233" y="1536606"/>
                </a:lnTo>
                <a:lnTo>
                  <a:pt x="3056399" y="1536606"/>
                </a:lnTo>
                <a:lnTo>
                  <a:pt x="2968318" y="1561851"/>
                </a:lnTo>
                <a:close/>
              </a:path>
              <a:path w="3784600" h="1714500">
                <a:moveTo>
                  <a:pt x="677203" y="1466305"/>
                </a:moveTo>
                <a:lnTo>
                  <a:pt x="657607" y="1460385"/>
                </a:lnTo>
                <a:lnTo>
                  <a:pt x="658022" y="1460385"/>
                </a:lnTo>
                <a:lnTo>
                  <a:pt x="677203" y="1466305"/>
                </a:lnTo>
                <a:close/>
              </a:path>
              <a:path w="3784600" h="1714500">
                <a:moveTo>
                  <a:pt x="3106976" y="1466305"/>
                </a:moveTo>
                <a:lnTo>
                  <a:pt x="3126158" y="1460385"/>
                </a:lnTo>
                <a:lnTo>
                  <a:pt x="3126561" y="1460385"/>
                </a:lnTo>
                <a:lnTo>
                  <a:pt x="3106976" y="1466305"/>
                </a:lnTo>
                <a:close/>
              </a:path>
              <a:path w="3784600" h="1714500">
                <a:moveTo>
                  <a:pt x="888523" y="1540779"/>
                </a:moveTo>
                <a:lnTo>
                  <a:pt x="873501" y="1536606"/>
                </a:lnTo>
                <a:lnTo>
                  <a:pt x="728325" y="1536606"/>
                </a:lnTo>
                <a:lnTo>
                  <a:pt x="684766" y="1511201"/>
                </a:lnTo>
                <a:lnTo>
                  <a:pt x="784908" y="1511201"/>
                </a:lnTo>
                <a:lnTo>
                  <a:pt x="829161" y="1523902"/>
                </a:lnTo>
                <a:lnTo>
                  <a:pt x="828888" y="1523902"/>
                </a:lnTo>
                <a:lnTo>
                  <a:pt x="844552" y="1528327"/>
                </a:lnTo>
                <a:lnTo>
                  <a:pt x="844680" y="1528327"/>
                </a:lnTo>
                <a:lnTo>
                  <a:pt x="888523" y="1540779"/>
                </a:lnTo>
                <a:close/>
              </a:path>
              <a:path w="3784600" h="1714500">
                <a:moveTo>
                  <a:pt x="2977491" y="1517438"/>
                </a:moveTo>
                <a:lnTo>
                  <a:pt x="2998885" y="1511201"/>
                </a:lnTo>
                <a:lnTo>
                  <a:pt x="2999251" y="1511201"/>
                </a:lnTo>
                <a:lnTo>
                  <a:pt x="2977491" y="1517438"/>
                </a:lnTo>
                <a:close/>
              </a:path>
              <a:path w="3784600" h="1714500">
                <a:moveTo>
                  <a:pt x="844552" y="1528327"/>
                </a:moveTo>
                <a:lnTo>
                  <a:pt x="828888" y="1523902"/>
                </a:lnTo>
                <a:lnTo>
                  <a:pt x="829161" y="1523902"/>
                </a:lnTo>
                <a:lnTo>
                  <a:pt x="844552" y="1528327"/>
                </a:lnTo>
                <a:close/>
              </a:path>
              <a:path w="3784600" h="1714500">
                <a:moveTo>
                  <a:pt x="844680" y="1528327"/>
                </a:moveTo>
                <a:lnTo>
                  <a:pt x="844552" y="1528327"/>
                </a:lnTo>
                <a:lnTo>
                  <a:pt x="829161" y="1523902"/>
                </a:lnTo>
                <a:lnTo>
                  <a:pt x="844680" y="1528327"/>
                </a:lnTo>
                <a:close/>
              </a:path>
              <a:path w="3784600" h="1714500">
                <a:moveTo>
                  <a:pt x="2939595" y="1528327"/>
                </a:moveTo>
                <a:lnTo>
                  <a:pt x="2954931" y="1523902"/>
                </a:lnTo>
                <a:lnTo>
                  <a:pt x="2955297" y="1523902"/>
                </a:lnTo>
                <a:lnTo>
                  <a:pt x="2939595" y="1528327"/>
                </a:lnTo>
                <a:close/>
              </a:path>
              <a:path w="3784600" h="1714500">
                <a:moveTo>
                  <a:pt x="1352765" y="1638300"/>
                </a:moveTo>
                <a:lnTo>
                  <a:pt x="1098550" y="1638300"/>
                </a:lnTo>
                <a:lnTo>
                  <a:pt x="908443" y="1587500"/>
                </a:lnTo>
                <a:lnTo>
                  <a:pt x="728162" y="1536606"/>
                </a:lnTo>
                <a:lnTo>
                  <a:pt x="873501" y="1536606"/>
                </a:lnTo>
                <a:lnTo>
                  <a:pt x="919152" y="1549308"/>
                </a:lnTo>
                <a:lnTo>
                  <a:pt x="918890" y="1549308"/>
                </a:lnTo>
                <a:lnTo>
                  <a:pt x="965191" y="1562012"/>
                </a:lnTo>
                <a:lnTo>
                  <a:pt x="964928" y="1562012"/>
                </a:lnTo>
                <a:lnTo>
                  <a:pt x="983667" y="1567090"/>
                </a:lnTo>
                <a:lnTo>
                  <a:pt x="983798" y="1567090"/>
                </a:lnTo>
                <a:lnTo>
                  <a:pt x="1011753" y="1574716"/>
                </a:lnTo>
                <a:lnTo>
                  <a:pt x="1011470" y="1574716"/>
                </a:lnTo>
                <a:lnTo>
                  <a:pt x="1059408" y="1587500"/>
                </a:lnTo>
                <a:lnTo>
                  <a:pt x="1106804" y="1587500"/>
                </a:lnTo>
                <a:lnTo>
                  <a:pt x="1155009" y="1600122"/>
                </a:lnTo>
                <a:lnTo>
                  <a:pt x="1154713" y="1600122"/>
                </a:lnTo>
                <a:lnTo>
                  <a:pt x="1203691" y="1612826"/>
                </a:lnTo>
                <a:lnTo>
                  <a:pt x="1203442" y="1612826"/>
                </a:lnTo>
                <a:lnTo>
                  <a:pt x="1253261" y="1625600"/>
                </a:lnTo>
                <a:lnTo>
                  <a:pt x="1302600" y="1625600"/>
                </a:lnTo>
                <a:lnTo>
                  <a:pt x="1352765" y="1638300"/>
                </a:lnTo>
                <a:close/>
              </a:path>
              <a:path w="3784600" h="1714500">
                <a:moveTo>
                  <a:pt x="2895543" y="1540779"/>
                </a:moveTo>
                <a:lnTo>
                  <a:pt x="2910204" y="1536606"/>
                </a:lnTo>
                <a:lnTo>
                  <a:pt x="2910520" y="1536606"/>
                </a:lnTo>
                <a:lnTo>
                  <a:pt x="2895543" y="1540779"/>
                </a:lnTo>
                <a:close/>
              </a:path>
              <a:path w="3784600" h="1714500">
                <a:moveTo>
                  <a:pt x="934631" y="1553620"/>
                </a:moveTo>
                <a:lnTo>
                  <a:pt x="918890" y="1549308"/>
                </a:lnTo>
                <a:lnTo>
                  <a:pt x="919152" y="1549308"/>
                </a:lnTo>
                <a:lnTo>
                  <a:pt x="934631" y="1553620"/>
                </a:lnTo>
                <a:close/>
              </a:path>
              <a:path w="3784600" h="1714500">
                <a:moveTo>
                  <a:pt x="2849546" y="1553620"/>
                </a:moveTo>
                <a:lnTo>
                  <a:pt x="2864929" y="1549308"/>
                </a:lnTo>
                <a:lnTo>
                  <a:pt x="2865282" y="1549308"/>
                </a:lnTo>
                <a:lnTo>
                  <a:pt x="2849546" y="1553620"/>
                </a:lnTo>
                <a:close/>
              </a:path>
              <a:path w="3784600" h="1714500">
                <a:moveTo>
                  <a:pt x="2820586" y="1561851"/>
                </a:moveTo>
                <a:lnTo>
                  <a:pt x="2840890" y="1556004"/>
                </a:lnTo>
                <a:lnTo>
                  <a:pt x="2865282" y="1549308"/>
                </a:lnTo>
                <a:lnTo>
                  <a:pt x="2820586" y="1561851"/>
                </a:lnTo>
                <a:close/>
              </a:path>
              <a:path w="3784600" h="1714500">
                <a:moveTo>
                  <a:pt x="2729415" y="1626869"/>
                </a:moveTo>
                <a:lnTo>
                  <a:pt x="2525966" y="1626869"/>
                </a:lnTo>
                <a:lnTo>
                  <a:pt x="2677375" y="1587500"/>
                </a:lnTo>
                <a:lnTo>
                  <a:pt x="2724759" y="1587500"/>
                </a:lnTo>
                <a:lnTo>
                  <a:pt x="2840890" y="1556004"/>
                </a:lnTo>
                <a:lnTo>
                  <a:pt x="2820586" y="1561851"/>
                </a:lnTo>
                <a:lnTo>
                  <a:pt x="2968318" y="1561851"/>
                </a:lnTo>
                <a:lnTo>
                  <a:pt x="2729415" y="1626869"/>
                </a:lnTo>
                <a:close/>
              </a:path>
              <a:path w="3784600" h="1714500">
                <a:moveTo>
                  <a:pt x="983667" y="1567090"/>
                </a:moveTo>
                <a:lnTo>
                  <a:pt x="964928" y="1562012"/>
                </a:lnTo>
                <a:lnTo>
                  <a:pt x="965191" y="1562012"/>
                </a:lnTo>
                <a:lnTo>
                  <a:pt x="983667" y="1567090"/>
                </a:lnTo>
                <a:close/>
              </a:path>
              <a:path w="3784600" h="1714500">
                <a:moveTo>
                  <a:pt x="983798" y="1567090"/>
                </a:moveTo>
                <a:lnTo>
                  <a:pt x="983667" y="1567090"/>
                </a:lnTo>
                <a:lnTo>
                  <a:pt x="965191" y="1562012"/>
                </a:lnTo>
                <a:lnTo>
                  <a:pt x="983798" y="1567090"/>
                </a:lnTo>
                <a:close/>
              </a:path>
              <a:path w="3784600" h="1714500">
                <a:moveTo>
                  <a:pt x="2800474" y="1567090"/>
                </a:moveTo>
                <a:lnTo>
                  <a:pt x="2818918" y="1562012"/>
                </a:lnTo>
                <a:lnTo>
                  <a:pt x="2819259" y="1562012"/>
                </a:lnTo>
                <a:lnTo>
                  <a:pt x="2800474" y="1567090"/>
                </a:lnTo>
                <a:close/>
              </a:path>
              <a:path w="3784600" h="1714500">
                <a:moveTo>
                  <a:pt x="1026166" y="1578635"/>
                </a:moveTo>
                <a:lnTo>
                  <a:pt x="1011470" y="1574716"/>
                </a:lnTo>
                <a:lnTo>
                  <a:pt x="1011753" y="1574716"/>
                </a:lnTo>
                <a:lnTo>
                  <a:pt x="1026166" y="1578635"/>
                </a:lnTo>
                <a:close/>
              </a:path>
              <a:path w="3784600" h="1714500">
                <a:moveTo>
                  <a:pt x="2751675" y="1580303"/>
                </a:moveTo>
                <a:lnTo>
                  <a:pt x="2772261" y="1574716"/>
                </a:lnTo>
                <a:lnTo>
                  <a:pt x="2772559" y="1574716"/>
                </a:lnTo>
                <a:lnTo>
                  <a:pt x="2751675" y="1580303"/>
                </a:lnTo>
                <a:close/>
              </a:path>
              <a:path w="3784600" h="1714500">
                <a:moveTo>
                  <a:pt x="1179556" y="1606549"/>
                </a:moveTo>
                <a:lnTo>
                  <a:pt x="1154713" y="1600122"/>
                </a:lnTo>
                <a:lnTo>
                  <a:pt x="1155009" y="1600122"/>
                </a:lnTo>
                <a:lnTo>
                  <a:pt x="1179556" y="1606549"/>
                </a:lnTo>
                <a:close/>
              </a:path>
              <a:path w="3784600" h="1714500">
                <a:moveTo>
                  <a:pt x="2604604" y="1606549"/>
                </a:moveTo>
                <a:lnTo>
                  <a:pt x="2629159" y="1600122"/>
                </a:lnTo>
                <a:lnTo>
                  <a:pt x="2629474" y="1600122"/>
                </a:lnTo>
                <a:lnTo>
                  <a:pt x="2604604" y="1606549"/>
                </a:lnTo>
                <a:close/>
              </a:path>
              <a:path w="3784600" h="1714500">
                <a:moveTo>
                  <a:pt x="1222569" y="1617730"/>
                </a:moveTo>
                <a:lnTo>
                  <a:pt x="1203442" y="1612826"/>
                </a:lnTo>
                <a:lnTo>
                  <a:pt x="1203691" y="1612826"/>
                </a:lnTo>
                <a:lnTo>
                  <a:pt x="1222569" y="1617730"/>
                </a:lnTo>
                <a:close/>
              </a:path>
              <a:path w="3784600" h="1714500">
                <a:moveTo>
                  <a:pt x="2550666" y="1620520"/>
                </a:moveTo>
                <a:lnTo>
                  <a:pt x="2580316" y="1612826"/>
                </a:lnTo>
                <a:lnTo>
                  <a:pt x="2580594" y="1612826"/>
                </a:lnTo>
                <a:lnTo>
                  <a:pt x="2550666" y="1620520"/>
                </a:lnTo>
                <a:close/>
              </a:path>
              <a:path w="3784600" h="1714500">
                <a:moveTo>
                  <a:pt x="2685935" y="1638300"/>
                </a:moveTo>
                <a:lnTo>
                  <a:pt x="2431300" y="1638300"/>
                </a:lnTo>
                <a:lnTo>
                  <a:pt x="2481579" y="1625600"/>
                </a:lnTo>
                <a:lnTo>
                  <a:pt x="2530881" y="1625600"/>
                </a:lnTo>
                <a:lnTo>
                  <a:pt x="2525966" y="1626869"/>
                </a:lnTo>
                <a:lnTo>
                  <a:pt x="2729415" y="1626869"/>
                </a:lnTo>
                <a:lnTo>
                  <a:pt x="2685935" y="1638300"/>
                </a:lnTo>
                <a:close/>
              </a:path>
              <a:path w="3784600" h="1714500">
                <a:moveTo>
                  <a:pt x="1607286" y="1663700"/>
                </a:moveTo>
                <a:lnTo>
                  <a:pt x="1246504" y="1663700"/>
                </a:lnTo>
                <a:lnTo>
                  <a:pt x="1147368" y="1638300"/>
                </a:lnTo>
                <a:lnTo>
                  <a:pt x="1402867" y="1638300"/>
                </a:lnTo>
                <a:lnTo>
                  <a:pt x="1453794" y="1651000"/>
                </a:lnTo>
                <a:lnTo>
                  <a:pt x="1555597" y="1651000"/>
                </a:lnTo>
                <a:lnTo>
                  <a:pt x="1607286" y="1663700"/>
                </a:lnTo>
                <a:close/>
              </a:path>
              <a:path w="3784600" h="1714500">
                <a:moveTo>
                  <a:pt x="2537968" y="1663700"/>
                </a:moveTo>
                <a:lnTo>
                  <a:pt x="2176894" y="1663700"/>
                </a:lnTo>
                <a:lnTo>
                  <a:pt x="2228583" y="1651000"/>
                </a:lnTo>
                <a:lnTo>
                  <a:pt x="2330386" y="1651000"/>
                </a:lnTo>
                <a:lnTo>
                  <a:pt x="2381300" y="1638300"/>
                </a:lnTo>
                <a:lnTo>
                  <a:pt x="2637104" y="1638300"/>
                </a:lnTo>
                <a:lnTo>
                  <a:pt x="2537968" y="1663700"/>
                </a:lnTo>
                <a:close/>
              </a:path>
              <a:path w="3784600" h="1714500">
                <a:moveTo>
                  <a:pt x="2386368" y="1689100"/>
                </a:moveTo>
                <a:lnTo>
                  <a:pt x="1398092" y="1689100"/>
                </a:lnTo>
                <a:lnTo>
                  <a:pt x="1296695" y="1663700"/>
                </a:lnTo>
                <a:lnTo>
                  <a:pt x="1813991" y="1663700"/>
                </a:lnTo>
                <a:lnTo>
                  <a:pt x="1866188" y="1676400"/>
                </a:lnTo>
                <a:lnTo>
                  <a:pt x="2437180" y="1676400"/>
                </a:lnTo>
                <a:lnTo>
                  <a:pt x="2386368" y="1689100"/>
                </a:lnTo>
                <a:close/>
              </a:path>
              <a:path w="3784600" h="1714500">
                <a:moveTo>
                  <a:pt x="2437180" y="1676400"/>
                </a:moveTo>
                <a:lnTo>
                  <a:pt x="1917992" y="1676400"/>
                </a:lnTo>
                <a:lnTo>
                  <a:pt x="1970189" y="1663700"/>
                </a:lnTo>
                <a:lnTo>
                  <a:pt x="2487764" y="1663700"/>
                </a:lnTo>
                <a:lnTo>
                  <a:pt x="2437180" y="1676400"/>
                </a:lnTo>
                <a:close/>
              </a:path>
              <a:path w="3784600" h="1714500">
                <a:moveTo>
                  <a:pt x="2231999" y="1701800"/>
                </a:moveTo>
                <a:lnTo>
                  <a:pt x="1552448" y="1701800"/>
                </a:lnTo>
                <a:lnTo>
                  <a:pt x="1500746" y="1689100"/>
                </a:lnTo>
                <a:lnTo>
                  <a:pt x="2283701" y="1689100"/>
                </a:lnTo>
                <a:lnTo>
                  <a:pt x="2231999" y="1701800"/>
                </a:lnTo>
                <a:close/>
              </a:path>
              <a:path w="3784600" h="1714500">
                <a:moveTo>
                  <a:pt x="2075764" y="1714500"/>
                </a:moveTo>
                <a:lnTo>
                  <a:pt x="1708683" y="1714500"/>
                </a:lnTo>
                <a:lnTo>
                  <a:pt x="1656473" y="1701800"/>
                </a:lnTo>
                <a:lnTo>
                  <a:pt x="2127961" y="1701800"/>
                </a:lnTo>
                <a:lnTo>
                  <a:pt x="2075764" y="171450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790303" y="9205493"/>
            <a:ext cx="95504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5">
                <a:latin typeface="Trebuchet MS"/>
                <a:cs typeface="Trebuchet MS"/>
              </a:rPr>
              <a:t>GPT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4747405" y="6940766"/>
            <a:ext cx="3784600" cy="1714500"/>
          </a:xfrm>
          <a:custGeom>
            <a:avLst/>
            <a:gdLst/>
            <a:ahLst/>
            <a:cxnLst/>
            <a:rect l="l" t="t" r="r" b="b"/>
            <a:pathLst>
              <a:path w="3784600" h="1714500">
                <a:moveTo>
                  <a:pt x="2231745" y="12700"/>
                </a:moveTo>
                <a:lnTo>
                  <a:pt x="1552181" y="12700"/>
                </a:lnTo>
                <a:lnTo>
                  <a:pt x="1603997" y="0"/>
                </a:lnTo>
                <a:lnTo>
                  <a:pt x="2179751" y="0"/>
                </a:lnTo>
                <a:lnTo>
                  <a:pt x="2231745" y="12700"/>
                </a:lnTo>
                <a:close/>
              </a:path>
              <a:path w="3784600" h="1714500">
                <a:moveTo>
                  <a:pt x="2386088" y="25400"/>
                </a:moveTo>
                <a:lnTo>
                  <a:pt x="1397838" y="25400"/>
                </a:lnTo>
                <a:lnTo>
                  <a:pt x="1449031" y="12700"/>
                </a:lnTo>
                <a:lnTo>
                  <a:pt x="2334895" y="12700"/>
                </a:lnTo>
                <a:lnTo>
                  <a:pt x="2386088" y="25400"/>
                </a:lnTo>
                <a:close/>
              </a:path>
              <a:path w="3784600" h="1714500">
                <a:moveTo>
                  <a:pt x="1606867" y="50800"/>
                </a:moveTo>
                <a:lnTo>
                  <a:pt x="1246251" y="50800"/>
                </a:lnTo>
                <a:lnTo>
                  <a:pt x="1346873" y="25400"/>
                </a:lnTo>
                <a:lnTo>
                  <a:pt x="2436901" y="25400"/>
                </a:lnTo>
                <a:lnTo>
                  <a:pt x="2487472" y="38100"/>
                </a:lnTo>
                <a:lnTo>
                  <a:pt x="1658810" y="38100"/>
                </a:lnTo>
                <a:lnTo>
                  <a:pt x="1606867" y="50800"/>
                </a:lnTo>
                <a:close/>
              </a:path>
              <a:path w="3784600" h="1714500">
                <a:moveTo>
                  <a:pt x="2537713" y="50800"/>
                </a:moveTo>
                <a:lnTo>
                  <a:pt x="2177199" y="50800"/>
                </a:lnTo>
                <a:lnTo>
                  <a:pt x="2125383" y="38100"/>
                </a:lnTo>
                <a:lnTo>
                  <a:pt x="2487472" y="38100"/>
                </a:lnTo>
                <a:lnTo>
                  <a:pt x="2537713" y="50800"/>
                </a:lnTo>
                <a:close/>
              </a:path>
              <a:path w="3784600" h="1714500">
                <a:moveTo>
                  <a:pt x="1352473" y="76200"/>
                </a:moveTo>
                <a:lnTo>
                  <a:pt x="1098257" y="76200"/>
                </a:lnTo>
                <a:lnTo>
                  <a:pt x="1196378" y="50800"/>
                </a:lnTo>
                <a:lnTo>
                  <a:pt x="1504721" y="50800"/>
                </a:lnTo>
                <a:lnTo>
                  <a:pt x="1453540" y="63500"/>
                </a:lnTo>
                <a:lnTo>
                  <a:pt x="1403146" y="63500"/>
                </a:lnTo>
                <a:lnTo>
                  <a:pt x="1352473" y="76200"/>
                </a:lnTo>
                <a:close/>
              </a:path>
              <a:path w="3784600" h="1714500">
                <a:moveTo>
                  <a:pt x="2685580" y="76200"/>
                </a:moveTo>
                <a:lnTo>
                  <a:pt x="2431580" y="76200"/>
                </a:lnTo>
                <a:lnTo>
                  <a:pt x="2381034" y="63500"/>
                </a:lnTo>
                <a:lnTo>
                  <a:pt x="2330653" y="63500"/>
                </a:lnTo>
                <a:lnTo>
                  <a:pt x="2279472" y="50800"/>
                </a:lnTo>
                <a:lnTo>
                  <a:pt x="2587345" y="50800"/>
                </a:lnTo>
                <a:lnTo>
                  <a:pt x="2685580" y="76200"/>
                </a:lnTo>
                <a:close/>
              </a:path>
              <a:path w="3784600" h="1714500">
                <a:moveTo>
                  <a:pt x="244271" y="482600"/>
                </a:moveTo>
                <a:lnTo>
                  <a:pt x="185801" y="482600"/>
                </a:lnTo>
                <a:lnTo>
                  <a:pt x="216915" y="457200"/>
                </a:lnTo>
                <a:lnTo>
                  <a:pt x="217678" y="444500"/>
                </a:lnTo>
                <a:lnTo>
                  <a:pt x="251205" y="419100"/>
                </a:lnTo>
                <a:lnTo>
                  <a:pt x="251904" y="419100"/>
                </a:lnTo>
                <a:lnTo>
                  <a:pt x="287972" y="393700"/>
                </a:lnTo>
                <a:lnTo>
                  <a:pt x="327088" y="368300"/>
                </a:lnTo>
                <a:lnTo>
                  <a:pt x="327786" y="368300"/>
                </a:lnTo>
                <a:lnTo>
                  <a:pt x="368807" y="342900"/>
                </a:lnTo>
                <a:lnTo>
                  <a:pt x="412889" y="317500"/>
                </a:lnTo>
                <a:lnTo>
                  <a:pt x="460070" y="292100"/>
                </a:lnTo>
                <a:lnTo>
                  <a:pt x="509143" y="266700"/>
                </a:lnTo>
                <a:lnTo>
                  <a:pt x="560536" y="241060"/>
                </a:lnTo>
                <a:lnTo>
                  <a:pt x="560835" y="241060"/>
                </a:lnTo>
                <a:lnTo>
                  <a:pt x="601671" y="228499"/>
                </a:lnTo>
                <a:lnTo>
                  <a:pt x="601507" y="228499"/>
                </a:lnTo>
                <a:lnTo>
                  <a:pt x="642629" y="203115"/>
                </a:lnTo>
                <a:lnTo>
                  <a:pt x="642776" y="203115"/>
                </a:lnTo>
                <a:lnTo>
                  <a:pt x="772664" y="164930"/>
                </a:lnTo>
                <a:lnTo>
                  <a:pt x="772381" y="164930"/>
                </a:lnTo>
                <a:lnTo>
                  <a:pt x="816711" y="139700"/>
                </a:lnTo>
                <a:lnTo>
                  <a:pt x="1049807" y="76200"/>
                </a:lnTo>
                <a:lnTo>
                  <a:pt x="1302918" y="76200"/>
                </a:lnTo>
                <a:lnTo>
                  <a:pt x="1272749" y="83876"/>
                </a:lnTo>
                <a:lnTo>
                  <a:pt x="1222414" y="83876"/>
                </a:lnTo>
                <a:lnTo>
                  <a:pt x="1011796" y="139700"/>
                </a:lnTo>
                <a:lnTo>
                  <a:pt x="965568" y="139700"/>
                </a:lnTo>
                <a:lnTo>
                  <a:pt x="874478" y="164930"/>
                </a:lnTo>
                <a:lnTo>
                  <a:pt x="829222" y="190500"/>
                </a:lnTo>
                <a:lnTo>
                  <a:pt x="829614" y="190500"/>
                </a:lnTo>
                <a:lnTo>
                  <a:pt x="745480" y="214870"/>
                </a:lnTo>
                <a:lnTo>
                  <a:pt x="658784" y="241060"/>
                </a:lnTo>
                <a:lnTo>
                  <a:pt x="617260" y="266700"/>
                </a:lnTo>
                <a:lnTo>
                  <a:pt x="617639" y="266700"/>
                </a:lnTo>
                <a:lnTo>
                  <a:pt x="577253" y="279400"/>
                </a:lnTo>
                <a:lnTo>
                  <a:pt x="577761" y="279400"/>
                </a:lnTo>
                <a:lnTo>
                  <a:pt x="526846" y="304800"/>
                </a:lnTo>
                <a:lnTo>
                  <a:pt x="527392" y="304800"/>
                </a:lnTo>
                <a:lnTo>
                  <a:pt x="478878" y="330200"/>
                </a:lnTo>
                <a:lnTo>
                  <a:pt x="479488" y="330200"/>
                </a:lnTo>
                <a:lnTo>
                  <a:pt x="433514" y="355600"/>
                </a:lnTo>
                <a:lnTo>
                  <a:pt x="434111" y="355600"/>
                </a:lnTo>
                <a:lnTo>
                  <a:pt x="390677" y="381000"/>
                </a:lnTo>
                <a:lnTo>
                  <a:pt x="391325" y="381000"/>
                </a:lnTo>
                <a:lnTo>
                  <a:pt x="350316" y="406400"/>
                </a:lnTo>
                <a:lnTo>
                  <a:pt x="351015" y="406400"/>
                </a:lnTo>
                <a:lnTo>
                  <a:pt x="312534" y="431800"/>
                </a:lnTo>
                <a:lnTo>
                  <a:pt x="313169" y="431800"/>
                </a:lnTo>
                <a:lnTo>
                  <a:pt x="277101" y="457200"/>
                </a:lnTo>
                <a:lnTo>
                  <a:pt x="277799" y="457200"/>
                </a:lnTo>
                <a:lnTo>
                  <a:pt x="244271" y="482600"/>
                </a:lnTo>
                <a:close/>
              </a:path>
              <a:path w="3784600" h="1714500">
                <a:moveTo>
                  <a:pt x="2828833" y="101541"/>
                </a:moveTo>
                <a:lnTo>
                  <a:pt x="2628800" y="101541"/>
                </a:lnTo>
                <a:lnTo>
                  <a:pt x="2580005" y="88900"/>
                </a:lnTo>
                <a:lnTo>
                  <a:pt x="2531186" y="88900"/>
                </a:lnTo>
                <a:lnTo>
                  <a:pt x="2481275" y="76200"/>
                </a:lnTo>
                <a:lnTo>
                  <a:pt x="2733954" y="76200"/>
                </a:lnTo>
                <a:lnTo>
                  <a:pt x="2828833" y="101541"/>
                </a:lnTo>
                <a:close/>
              </a:path>
              <a:path w="3784600" h="1714500">
                <a:moveTo>
                  <a:pt x="1178325" y="95567"/>
                </a:moveTo>
                <a:lnTo>
                  <a:pt x="1222414" y="83876"/>
                </a:lnTo>
                <a:lnTo>
                  <a:pt x="1272749" y="83876"/>
                </a:lnTo>
                <a:lnTo>
                  <a:pt x="1253007" y="88900"/>
                </a:lnTo>
                <a:lnTo>
                  <a:pt x="1204061" y="88900"/>
                </a:lnTo>
                <a:lnTo>
                  <a:pt x="1178325" y="95567"/>
                </a:lnTo>
                <a:close/>
              </a:path>
              <a:path w="3784600" h="1714500">
                <a:moveTo>
                  <a:pt x="1155504" y="101541"/>
                </a:moveTo>
                <a:lnTo>
                  <a:pt x="1155269" y="101541"/>
                </a:lnTo>
                <a:lnTo>
                  <a:pt x="1171057" y="97450"/>
                </a:lnTo>
                <a:lnTo>
                  <a:pt x="1155504" y="101541"/>
                </a:lnTo>
                <a:close/>
              </a:path>
              <a:path w="3784600" h="1714500">
                <a:moveTo>
                  <a:pt x="2875405" y="114213"/>
                </a:moveTo>
                <a:lnTo>
                  <a:pt x="2677093" y="114213"/>
                </a:lnTo>
                <a:lnTo>
                  <a:pt x="2613009" y="97450"/>
                </a:lnTo>
                <a:lnTo>
                  <a:pt x="2628800" y="101541"/>
                </a:lnTo>
                <a:lnTo>
                  <a:pt x="2828836" y="101541"/>
                </a:lnTo>
                <a:lnTo>
                  <a:pt x="2875405" y="114213"/>
                </a:lnTo>
                <a:close/>
              </a:path>
              <a:path w="3784600" h="1714500">
                <a:moveTo>
                  <a:pt x="1107436" y="114213"/>
                </a:moveTo>
                <a:lnTo>
                  <a:pt x="1107098" y="114213"/>
                </a:lnTo>
                <a:lnTo>
                  <a:pt x="1125098" y="109501"/>
                </a:lnTo>
                <a:lnTo>
                  <a:pt x="1107436" y="114213"/>
                </a:lnTo>
                <a:close/>
              </a:path>
              <a:path w="3784600" h="1714500">
                <a:moveTo>
                  <a:pt x="2921440" y="126921"/>
                </a:moveTo>
                <a:lnTo>
                  <a:pt x="2724781" y="126921"/>
                </a:lnTo>
                <a:lnTo>
                  <a:pt x="2659047" y="109501"/>
                </a:lnTo>
                <a:lnTo>
                  <a:pt x="2677093" y="114213"/>
                </a:lnTo>
                <a:lnTo>
                  <a:pt x="2875409" y="114213"/>
                </a:lnTo>
                <a:lnTo>
                  <a:pt x="2921440" y="126921"/>
                </a:lnTo>
                <a:close/>
              </a:path>
              <a:path w="3784600" h="1714500">
                <a:moveTo>
                  <a:pt x="1059586" y="126921"/>
                </a:moveTo>
                <a:lnTo>
                  <a:pt x="1059279" y="126921"/>
                </a:lnTo>
                <a:lnTo>
                  <a:pt x="1083043" y="120649"/>
                </a:lnTo>
                <a:lnTo>
                  <a:pt x="1059586" y="126921"/>
                </a:lnTo>
                <a:close/>
              </a:path>
              <a:path w="3784600" h="1714500">
                <a:moveTo>
                  <a:pt x="2989263" y="152299"/>
                </a:moveTo>
                <a:lnTo>
                  <a:pt x="2864601" y="152299"/>
                </a:lnTo>
                <a:lnTo>
                  <a:pt x="2818612" y="139700"/>
                </a:lnTo>
                <a:lnTo>
                  <a:pt x="2772257" y="139700"/>
                </a:lnTo>
                <a:lnTo>
                  <a:pt x="2701029" y="120649"/>
                </a:lnTo>
                <a:lnTo>
                  <a:pt x="2724781" y="126921"/>
                </a:lnTo>
                <a:lnTo>
                  <a:pt x="2921444" y="126921"/>
                </a:lnTo>
                <a:lnTo>
                  <a:pt x="2967075" y="139700"/>
                </a:lnTo>
                <a:lnTo>
                  <a:pt x="2989263" y="152299"/>
                </a:lnTo>
                <a:close/>
              </a:path>
              <a:path w="3784600" h="1714500">
                <a:moveTo>
                  <a:pt x="919955" y="152299"/>
                </a:moveTo>
                <a:lnTo>
                  <a:pt x="919587" y="152299"/>
                </a:lnTo>
                <a:lnTo>
                  <a:pt x="941289" y="146352"/>
                </a:lnTo>
                <a:lnTo>
                  <a:pt x="919955" y="152299"/>
                </a:lnTo>
                <a:close/>
              </a:path>
              <a:path w="3784600" h="1714500">
                <a:moveTo>
                  <a:pt x="3141419" y="203115"/>
                </a:moveTo>
                <a:lnTo>
                  <a:pt x="2998608" y="203115"/>
                </a:lnTo>
                <a:lnTo>
                  <a:pt x="2954572" y="190500"/>
                </a:lnTo>
                <a:lnTo>
                  <a:pt x="2954985" y="190500"/>
                </a:lnTo>
                <a:lnTo>
                  <a:pt x="2909559" y="164930"/>
                </a:lnTo>
                <a:lnTo>
                  <a:pt x="2842892" y="146352"/>
                </a:lnTo>
                <a:lnTo>
                  <a:pt x="2864601" y="152299"/>
                </a:lnTo>
                <a:lnTo>
                  <a:pt x="2989263" y="152299"/>
                </a:lnTo>
                <a:lnTo>
                  <a:pt x="3011506" y="164930"/>
                </a:lnTo>
                <a:lnTo>
                  <a:pt x="3011214" y="164930"/>
                </a:lnTo>
                <a:lnTo>
                  <a:pt x="3141419" y="203115"/>
                </a:lnTo>
                <a:close/>
              </a:path>
              <a:path w="3784600" h="1714500">
                <a:moveTo>
                  <a:pt x="785884" y="203115"/>
                </a:moveTo>
                <a:lnTo>
                  <a:pt x="785591" y="203115"/>
                </a:lnTo>
                <a:lnTo>
                  <a:pt x="797178" y="199794"/>
                </a:lnTo>
                <a:lnTo>
                  <a:pt x="785884" y="203115"/>
                </a:lnTo>
                <a:close/>
              </a:path>
              <a:path w="3784600" h="1714500">
                <a:moveTo>
                  <a:pt x="3038350" y="214870"/>
                </a:moveTo>
                <a:lnTo>
                  <a:pt x="2987017" y="199794"/>
                </a:lnTo>
                <a:lnTo>
                  <a:pt x="2998608" y="203115"/>
                </a:lnTo>
                <a:lnTo>
                  <a:pt x="3141563" y="203115"/>
                </a:lnTo>
                <a:lnTo>
                  <a:pt x="3154791" y="211204"/>
                </a:lnTo>
                <a:lnTo>
                  <a:pt x="3026038" y="211204"/>
                </a:lnTo>
                <a:lnTo>
                  <a:pt x="3038350" y="214870"/>
                </a:lnTo>
                <a:close/>
              </a:path>
              <a:path w="3784600" h="1714500">
                <a:moveTo>
                  <a:pt x="742834" y="215787"/>
                </a:moveTo>
                <a:lnTo>
                  <a:pt x="742421" y="215787"/>
                </a:lnTo>
                <a:lnTo>
                  <a:pt x="765995" y="208915"/>
                </a:lnTo>
                <a:lnTo>
                  <a:pt x="742834" y="215787"/>
                </a:lnTo>
                <a:close/>
              </a:path>
              <a:path w="3784600" h="1714500">
                <a:moveTo>
                  <a:pt x="3183077" y="228499"/>
                </a:moveTo>
                <a:lnTo>
                  <a:pt x="3084186" y="228499"/>
                </a:lnTo>
                <a:lnTo>
                  <a:pt x="3026038" y="211204"/>
                </a:lnTo>
                <a:lnTo>
                  <a:pt x="3041759" y="215787"/>
                </a:lnTo>
                <a:lnTo>
                  <a:pt x="3162287" y="215787"/>
                </a:lnTo>
                <a:lnTo>
                  <a:pt x="3183077" y="228499"/>
                </a:lnTo>
                <a:close/>
              </a:path>
              <a:path w="3784600" h="1714500">
                <a:moveTo>
                  <a:pt x="3162287" y="215787"/>
                </a:moveTo>
                <a:lnTo>
                  <a:pt x="3041759" y="215787"/>
                </a:lnTo>
                <a:lnTo>
                  <a:pt x="3026038" y="211204"/>
                </a:lnTo>
                <a:lnTo>
                  <a:pt x="3154791" y="211204"/>
                </a:lnTo>
                <a:lnTo>
                  <a:pt x="3162287" y="215787"/>
                </a:lnTo>
                <a:close/>
              </a:path>
              <a:path w="3784600" h="1714500">
                <a:moveTo>
                  <a:pt x="700368" y="228499"/>
                </a:moveTo>
                <a:lnTo>
                  <a:pt x="700015" y="228499"/>
                </a:lnTo>
                <a:lnTo>
                  <a:pt x="720698" y="222357"/>
                </a:lnTo>
                <a:lnTo>
                  <a:pt x="700368" y="228499"/>
                </a:lnTo>
                <a:close/>
              </a:path>
              <a:path w="3784600" h="1714500">
                <a:moveTo>
                  <a:pt x="3598392" y="482600"/>
                </a:moveTo>
                <a:lnTo>
                  <a:pt x="3539921" y="482600"/>
                </a:lnTo>
                <a:lnTo>
                  <a:pt x="3506393" y="457200"/>
                </a:lnTo>
                <a:lnTo>
                  <a:pt x="3507079" y="457200"/>
                </a:lnTo>
                <a:lnTo>
                  <a:pt x="3471011" y="431800"/>
                </a:lnTo>
                <a:lnTo>
                  <a:pt x="3471646" y="431800"/>
                </a:lnTo>
                <a:lnTo>
                  <a:pt x="3433178" y="406400"/>
                </a:lnTo>
                <a:lnTo>
                  <a:pt x="3433876" y="406400"/>
                </a:lnTo>
                <a:lnTo>
                  <a:pt x="3392855" y="381000"/>
                </a:lnTo>
                <a:lnTo>
                  <a:pt x="3393528" y="381000"/>
                </a:lnTo>
                <a:lnTo>
                  <a:pt x="3349967" y="355600"/>
                </a:lnTo>
                <a:lnTo>
                  <a:pt x="3350552" y="355600"/>
                </a:lnTo>
                <a:lnTo>
                  <a:pt x="3304578" y="330200"/>
                </a:lnTo>
                <a:lnTo>
                  <a:pt x="3305162" y="330200"/>
                </a:lnTo>
                <a:lnTo>
                  <a:pt x="3256775" y="304800"/>
                </a:lnTo>
                <a:lnTo>
                  <a:pt x="3257372" y="304800"/>
                </a:lnTo>
                <a:lnTo>
                  <a:pt x="3206318" y="279400"/>
                </a:lnTo>
                <a:lnTo>
                  <a:pt x="3206788" y="279400"/>
                </a:lnTo>
                <a:lnTo>
                  <a:pt x="3166529" y="266700"/>
                </a:lnTo>
                <a:lnTo>
                  <a:pt x="3166935" y="266700"/>
                </a:lnTo>
                <a:lnTo>
                  <a:pt x="3125402" y="241060"/>
                </a:lnTo>
                <a:lnTo>
                  <a:pt x="3063494" y="222357"/>
                </a:lnTo>
                <a:lnTo>
                  <a:pt x="3084186" y="228499"/>
                </a:lnTo>
                <a:lnTo>
                  <a:pt x="3182919" y="228499"/>
                </a:lnTo>
                <a:lnTo>
                  <a:pt x="3223216" y="241060"/>
                </a:lnTo>
                <a:lnTo>
                  <a:pt x="3223503" y="241060"/>
                </a:lnTo>
                <a:lnTo>
                  <a:pt x="3275037" y="266700"/>
                </a:lnTo>
                <a:lnTo>
                  <a:pt x="3324593" y="292100"/>
                </a:lnTo>
                <a:lnTo>
                  <a:pt x="3371151" y="317500"/>
                </a:lnTo>
                <a:lnTo>
                  <a:pt x="3415385" y="342900"/>
                </a:lnTo>
                <a:lnTo>
                  <a:pt x="3456393" y="368300"/>
                </a:lnTo>
                <a:lnTo>
                  <a:pt x="3457105" y="368300"/>
                </a:lnTo>
                <a:lnTo>
                  <a:pt x="3496221" y="393700"/>
                </a:lnTo>
                <a:lnTo>
                  <a:pt x="3532289" y="419100"/>
                </a:lnTo>
                <a:lnTo>
                  <a:pt x="3532987" y="419100"/>
                </a:lnTo>
                <a:lnTo>
                  <a:pt x="3566515" y="444500"/>
                </a:lnTo>
                <a:lnTo>
                  <a:pt x="3567277" y="457200"/>
                </a:lnTo>
                <a:lnTo>
                  <a:pt x="3598392" y="482600"/>
                </a:lnTo>
                <a:close/>
              </a:path>
              <a:path w="3784600" h="1714500">
                <a:moveTo>
                  <a:pt x="213918" y="508000"/>
                </a:moveTo>
                <a:lnTo>
                  <a:pt x="156514" y="508000"/>
                </a:lnTo>
                <a:lnTo>
                  <a:pt x="185089" y="482600"/>
                </a:lnTo>
                <a:lnTo>
                  <a:pt x="245033" y="482600"/>
                </a:lnTo>
                <a:lnTo>
                  <a:pt x="213918" y="508000"/>
                </a:lnTo>
                <a:close/>
              </a:path>
              <a:path w="3784600" h="1714500">
                <a:moveTo>
                  <a:pt x="3627678" y="508000"/>
                </a:moveTo>
                <a:lnTo>
                  <a:pt x="3570262" y="508000"/>
                </a:lnTo>
                <a:lnTo>
                  <a:pt x="3539147" y="482600"/>
                </a:lnTo>
                <a:lnTo>
                  <a:pt x="3599103" y="482600"/>
                </a:lnTo>
                <a:lnTo>
                  <a:pt x="3627678" y="508000"/>
                </a:lnTo>
                <a:close/>
              </a:path>
              <a:path w="3784600" h="1714500">
                <a:moveTo>
                  <a:pt x="46748" y="914400"/>
                </a:moveTo>
                <a:lnTo>
                  <a:pt x="5003" y="914400"/>
                </a:lnTo>
                <a:lnTo>
                  <a:pt x="0" y="850900"/>
                </a:lnTo>
                <a:lnTo>
                  <a:pt x="1270" y="825500"/>
                </a:lnTo>
                <a:lnTo>
                  <a:pt x="1524" y="812800"/>
                </a:lnTo>
                <a:lnTo>
                  <a:pt x="11430" y="762000"/>
                </a:lnTo>
                <a:lnTo>
                  <a:pt x="12192" y="749300"/>
                </a:lnTo>
                <a:lnTo>
                  <a:pt x="32003" y="698500"/>
                </a:lnTo>
                <a:lnTo>
                  <a:pt x="33159" y="685800"/>
                </a:lnTo>
                <a:lnTo>
                  <a:pt x="63004" y="635000"/>
                </a:lnTo>
                <a:lnTo>
                  <a:pt x="64363" y="635000"/>
                </a:lnTo>
                <a:lnTo>
                  <a:pt x="104114" y="571500"/>
                </a:lnTo>
                <a:lnTo>
                  <a:pt x="105625" y="571500"/>
                </a:lnTo>
                <a:lnTo>
                  <a:pt x="155409" y="508000"/>
                </a:lnTo>
                <a:lnTo>
                  <a:pt x="214642" y="508000"/>
                </a:lnTo>
                <a:lnTo>
                  <a:pt x="186067" y="533400"/>
                </a:lnTo>
                <a:lnTo>
                  <a:pt x="187172" y="533400"/>
                </a:lnTo>
                <a:lnTo>
                  <a:pt x="137388" y="596900"/>
                </a:lnTo>
                <a:lnTo>
                  <a:pt x="138899" y="596900"/>
                </a:lnTo>
                <a:lnTo>
                  <a:pt x="99148" y="647700"/>
                </a:lnTo>
                <a:lnTo>
                  <a:pt x="100507" y="647700"/>
                </a:lnTo>
                <a:lnTo>
                  <a:pt x="70662" y="711200"/>
                </a:lnTo>
                <a:lnTo>
                  <a:pt x="71818" y="711200"/>
                </a:lnTo>
                <a:lnTo>
                  <a:pt x="52006" y="762000"/>
                </a:lnTo>
                <a:lnTo>
                  <a:pt x="52768" y="762000"/>
                </a:lnTo>
                <a:lnTo>
                  <a:pt x="42862" y="825500"/>
                </a:lnTo>
                <a:lnTo>
                  <a:pt x="43116" y="825500"/>
                </a:lnTo>
                <a:lnTo>
                  <a:pt x="41795" y="850900"/>
                </a:lnTo>
                <a:lnTo>
                  <a:pt x="46748" y="914400"/>
                </a:lnTo>
                <a:close/>
              </a:path>
              <a:path w="3784600" h="1714500">
                <a:moveTo>
                  <a:pt x="3654475" y="533400"/>
                </a:moveTo>
                <a:lnTo>
                  <a:pt x="3598125" y="533400"/>
                </a:lnTo>
                <a:lnTo>
                  <a:pt x="3569550" y="508000"/>
                </a:lnTo>
                <a:lnTo>
                  <a:pt x="3628440" y="508000"/>
                </a:lnTo>
                <a:lnTo>
                  <a:pt x="3654475" y="533400"/>
                </a:lnTo>
                <a:close/>
              </a:path>
              <a:path w="3784600" h="1714500">
                <a:moveTo>
                  <a:pt x="3623398" y="571500"/>
                </a:moveTo>
                <a:lnTo>
                  <a:pt x="3597363" y="533400"/>
                </a:lnTo>
                <a:lnTo>
                  <a:pt x="3655555" y="533400"/>
                </a:lnTo>
                <a:lnTo>
                  <a:pt x="3673492" y="558800"/>
                </a:lnTo>
                <a:lnTo>
                  <a:pt x="3622306" y="558800"/>
                </a:lnTo>
                <a:lnTo>
                  <a:pt x="3623398" y="571500"/>
                </a:lnTo>
                <a:close/>
              </a:path>
              <a:path w="3784600" h="1714500">
                <a:moveTo>
                  <a:pt x="3700475" y="685800"/>
                </a:moveTo>
                <a:lnTo>
                  <a:pt x="3665677" y="622300"/>
                </a:lnTo>
                <a:lnTo>
                  <a:pt x="3667137" y="622300"/>
                </a:lnTo>
                <a:lnTo>
                  <a:pt x="3622306" y="558800"/>
                </a:lnTo>
                <a:lnTo>
                  <a:pt x="3673492" y="558800"/>
                </a:lnTo>
                <a:lnTo>
                  <a:pt x="3700399" y="596900"/>
                </a:lnTo>
                <a:lnTo>
                  <a:pt x="3701859" y="596900"/>
                </a:lnTo>
                <a:lnTo>
                  <a:pt x="3736657" y="660400"/>
                </a:lnTo>
                <a:lnTo>
                  <a:pt x="3737952" y="660400"/>
                </a:lnTo>
                <a:lnTo>
                  <a:pt x="3742903" y="673100"/>
                </a:lnTo>
                <a:lnTo>
                  <a:pt x="3699179" y="673100"/>
                </a:lnTo>
                <a:lnTo>
                  <a:pt x="3700475" y="685800"/>
                </a:lnTo>
                <a:close/>
              </a:path>
              <a:path w="3784600" h="1714500">
                <a:moveTo>
                  <a:pt x="3737978" y="800100"/>
                </a:moveTo>
                <a:lnTo>
                  <a:pt x="3722992" y="736600"/>
                </a:lnTo>
                <a:lnTo>
                  <a:pt x="3723944" y="736600"/>
                </a:lnTo>
                <a:lnTo>
                  <a:pt x="3699179" y="673100"/>
                </a:lnTo>
                <a:lnTo>
                  <a:pt x="3742903" y="673100"/>
                </a:lnTo>
                <a:lnTo>
                  <a:pt x="3762705" y="723900"/>
                </a:lnTo>
                <a:lnTo>
                  <a:pt x="3763657" y="723900"/>
                </a:lnTo>
                <a:lnTo>
                  <a:pt x="3778643" y="787400"/>
                </a:lnTo>
                <a:lnTo>
                  <a:pt x="3737444" y="787400"/>
                </a:lnTo>
                <a:lnTo>
                  <a:pt x="3737978" y="800100"/>
                </a:lnTo>
                <a:close/>
              </a:path>
              <a:path w="3784600" h="1714500">
                <a:moveTo>
                  <a:pt x="3782923" y="889000"/>
                </a:moveTo>
                <a:lnTo>
                  <a:pt x="3741077" y="889000"/>
                </a:lnTo>
                <a:lnTo>
                  <a:pt x="3742397" y="850900"/>
                </a:lnTo>
                <a:lnTo>
                  <a:pt x="3737444" y="787400"/>
                </a:lnTo>
                <a:lnTo>
                  <a:pt x="3779189" y="787400"/>
                </a:lnTo>
                <a:lnTo>
                  <a:pt x="3784193" y="850900"/>
                </a:lnTo>
                <a:lnTo>
                  <a:pt x="3782923" y="889000"/>
                </a:lnTo>
                <a:close/>
              </a:path>
              <a:path w="3784600" h="1714500">
                <a:moveTo>
                  <a:pt x="3756037" y="1003300"/>
                </a:moveTo>
                <a:lnTo>
                  <a:pt x="3712248" y="1003300"/>
                </a:lnTo>
                <a:lnTo>
                  <a:pt x="3732187" y="939800"/>
                </a:lnTo>
                <a:lnTo>
                  <a:pt x="3731425" y="939800"/>
                </a:lnTo>
                <a:lnTo>
                  <a:pt x="3741331" y="876300"/>
                </a:lnTo>
                <a:lnTo>
                  <a:pt x="3741077" y="889000"/>
                </a:lnTo>
                <a:lnTo>
                  <a:pt x="3782669" y="889000"/>
                </a:lnTo>
                <a:lnTo>
                  <a:pt x="3772763" y="952500"/>
                </a:lnTo>
                <a:lnTo>
                  <a:pt x="3771988" y="952500"/>
                </a:lnTo>
                <a:lnTo>
                  <a:pt x="3756037" y="1003300"/>
                </a:lnTo>
                <a:close/>
              </a:path>
              <a:path w="3784600" h="1714500">
                <a:moveTo>
                  <a:pt x="186791" y="1168400"/>
                </a:moveTo>
                <a:lnTo>
                  <a:pt x="128473" y="1168400"/>
                </a:lnTo>
                <a:lnTo>
                  <a:pt x="83769" y="1104900"/>
                </a:lnTo>
                <a:lnTo>
                  <a:pt x="82334" y="1104900"/>
                </a:lnTo>
                <a:lnTo>
                  <a:pt x="47536" y="1041400"/>
                </a:lnTo>
                <a:lnTo>
                  <a:pt x="46266" y="1041400"/>
                </a:lnTo>
                <a:lnTo>
                  <a:pt x="21374" y="977900"/>
                </a:lnTo>
                <a:lnTo>
                  <a:pt x="20396" y="977900"/>
                </a:lnTo>
                <a:lnTo>
                  <a:pt x="5537" y="914400"/>
                </a:lnTo>
                <a:lnTo>
                  <a:pt x="46228" y="914400"/>
                </a:lnTo>
                <a:lnTo>
                  <a:pt x="61086" y="965200"/>
                </a:lnTo>
                <a:lnTo>
                  <a:pt x="60096" y="965200"/>
                </a:lnTo>
                <a:lnTo>
                  <a:pt x="84988" y="1028700"/>
                </a:lnTo>
                <a:lnTo>
                  <a:pt x="83718" y="1028700"/>
                </a:lnTo>
                <a:lnTo>
                  <a:pt x="118516" y="1079500"/>
                </a:lnTo>
                <a:lnTo>
                  <a:pt x="117081" y="1079500"/>
                </a:lnTo>
                <a:lnTo>
                  <a:pt x="161785" y="1143000"/>
                </a:lnTo>
                <a:lnTo>
                  <a:pt x="160629" y="1143000"/>
                </a:lnTo>
                <a:lnTo>
                  <a:pt x="186791" y="1168400"/>
                </a:lnTo>
                <a:close/>
              </a:path>
              <a:path w="3784600" h="1714500">
                <a:moveTo>
                  <a:pt x="3689877" y="1117600"/>
                </a:moveTo>
                <a:lnTo>
                  <a:pt x="3645166" y="1117600"/>
                </a:lnTo>
                <a:lnTo>
                  <a:pt x="3684917" y="1054100"/>
                </a:lnTo>
                <a:lnTo>
                  <a:pt x="3683546" y="1054100"/>
                </a:lnTo>
                <a:lnTo>
                  <a:pt x="3713391" y="990600"/>
                </a:lnTo>
                <a:lnTo>
                  <a:pt x="3712248" y="1003300"/>
                </a:lnTo>
                <a:lnTo>
                  <a:pt x="3756037" y="1003300"/>
                </a:lnTo>
                <a:lnTo>
                  <a:pt x="3752049" y="1016000"/>
                </a:lnTo>
                <a:lnTo>
                  <a:pt x="3750906" y="1016000"/>
                </a:lnTo>
                <a:lnTo>
                  <a:pt x="3721061" y="1079500"/>
                </a:lnTo>
                <a:lnTo>
                  <a:pt x="3719690" y="1079500"/>
                </a:lnTo>
                <a:lnTo>
                  <a:pt x="3689877" y="1117600"/>
                </a:lnTo>
                <a:close/>
              </a:path>
              <a:path w="3784600" h="1714500">
                <a:moveTo>
                  <a:pt x="3628809" y="1193800"/>
                </a:moveTo>
                <a:lnTo>
                  <a:pt x="3569550" y="1193800"/>
                </a:lnTo>
                <a:lnTo>
                  <a:pt x="3598125" y="1168400"/>
                </a:lnTo>
                <a:lnTo>
                  <a:pt x="3596982" y="1168400"/>
                </a:lnTo>
                <a:lnTo>
                  <a:pt x="3646639" y="1104900"/>
                </a:lnTo>
                <a:lnTo>
                  <a:pt x="3645166" y="1117600"/>
                </a:lnTo>
                <a:lnTo>
                  <a:pt x="3689877" y="1117600"/>
                </a:lnTo>
                <a:lnTo>
                  <a:pt x="3679939" y="1130300"/>
                </a:lnTo>
                <a:lnTo>
                  <a:pt x="3678466" y="1143000"/>
                </a:lnTo>
                <a:lnTo>
                  <a:pt x="3628809" y="1193800"/>
                </a:lnTo>
                <a:close/>
              </a:path>
              <a:path w="3784600" h="1714500">
                <a:moveTo>
                  <a:pt x="214642" y="1193800"/>
                </a:moveTo>
                <a:lnTo>
                  <a:pt x="155778" y="1193800"/>
                </a:lnTo>
                <a:lnTo>
                  <a:pt x="129616" y="1168400"/>
                </a:lnTo>
                <a:lnTo>
                  <a:pt x="186067" y="1168400"/>
                </a:lnTo>
                <a:lnTo>
                  <a:pt x="214642" y="1193800"/>
                </a:lnTo>
                <a:close/>
              </a:path>
              <a:path w="3784600" h="1714500">
                <a:moveTo>
                  <a:pt x="313169" y="1282700"/>
                </a:moveTo>
                <a:lnTo>
                  <a:pt x="251167" y="1282700"/>
                </a:lnTo>
                <a:lnTo>
                  <a:pt x="217639" y="1257300"/>
                </a:lnTo>
                <a:lnTo>
                  <a:pt x="216954" y="1257300"/>
                </a:lnTo>
                <a:lnTo>
                  <a:pt x="185839" y="1231900"/>
                </a:lnTo>
                <a:lnTo>
                  <a:pt x="185089" y="1231900"/>
                </a:lnTo>
                <a:lnTo>
                  <a:pt x="156514" y="1193800"/>
                </a:lnTo>
                <a:lnTo>
                  <a:pt x="213893" y="1193800"/>
                </a:lnTo>
                <a:lnTo>
                  <a:pt x="245008" y="1219200"/>
                </a:lnTo>
                <a:lnTo>
                  <a:pt x="244309" y="1219200"/>
                </a:lnTo>
                <a:lnTo>
                  <a:pt x="277837" y="1244600"/>
                </a:lnTo>
                <a:lnTo>
                  <a:pt x="277101" y="1244600"/>
                </a:lnTo>
                <a:lnTo>
                  <a:pt x="313169" y="1282700"/>
                </a:lnTo>
                <a:close/>
              </a:path>
              <a:path w="3784600" h="1714500">
                <a:moveTo>
                  <a:pt x="3533025" y="1282700"/>
                </a:moveTo>
                <a:lnTo>
                  <a:pt x="3471011" y="1282700"/>
                </a:lnTo>
                <a:lnTo>
                  <a:pt x="3507079" y="1244600"/>
                </a:lnTo>
                <a:lnTo>
                  <a:pt x="3506355" y="1244600"/>
                </a:lnTo>
                <a:lnTo>
                  <a:pt x="3539883" y="1219200"/>
                </a:lnTo>
                <a:lnTo>
                  <a:pt x="3539185" y="1219200"/>
                </a:lnTo>
                <a:lnTo>
                  <a:pt x="3570300" y="1193800"/>
                </a:lnTo>
                <a:lnTo>
                  <a:pt x="3627678" y="1193800"/>
                </a:lnTo>
                <a:lnTo>
                  <a:pt x="3599103" y="1231900"/>
                </a:lnTo>
                <a:lnTo>
                  <a:pt x="3598354" y="1231900"/>
                </a:lnTo>
                <a:lnTo>
                  <a:pt x="3567239" y="1257300"/>
                </a:lnTo>
                <a:lnTo>
                  <a:pt x="3566540" y="1257300"/>
                </a:lnTo>
                <a:lnTo>
                  <a:pt x="3533025" y="1282700"/>
                </a:lnTo>
                <a:close/>
              </a:path>
              <a:path w="3784600" h="1714500">
                <a:moveTo>
                  <a:pt x="434111" y="1358900"/>
                </a:moveTo>
                <a:lnTo>
                  <a:pt x="368769" y="1358900"/>
                </a:lnTo>
                <a:lnTo>
                  <a:pt x="327748" y="1333500"/>
                </a:lnTo>
                <a:lnTo>
                  <a:pt x="288645" y="1308100"/>
                </a:lnTo>
                <a:lnTo>
                  <a:pt x="251904" y="1282700"/>
                </a:lnTo>
                <a:lnTo>
                  <a:pt x="312496" y="1282700"/>
                </a:lnTo>
                <a:lnTo>
                  <a:pt x="350977" y="1308100"/>
                </a:lnTo>
                <a:lnTo>
                  <a:pt x="350354" y="1308100"/>
                </a:lnTo>
                <a:lnTo>
                  <a:pt x="391375" y="1333500"/>
                </a:lnTo>
                <a:lnTo>
                  <a:pt x="390677" y="1333500"/>
                </a:lnTo>
                <a:lnTo>
                  <a:pt x="434111" y="1358900"/>
                </a:lnTo>
                <a:close/>
              </a:path>
              <a:path w="3784600" h="1714500">
                <a:moveTo>
                  <a:pt x="3415423" y="1358900"/>
                </a:moveTo>
                <a:lnTo>
                  <a:pt x="3349967" y="1358900"/>
                </a:lnTo>
                <a:lnTo>
                  <a:pt x="3393528" y="1333500"/>
                </a:lnTo>
                <a:lnTo>
                  <a:pt x="3392817" y="1333500"/>
                </a:lnTo>
                <a:lnTo>
                  <a:pt x="3433838" y="1308100"/>
                </a:lnTo>
                <a:lnTo>
                  <a:pt x="3433216" y="1308100"/>
                </a:lnTo>
                <a:lnTo>
                  <a:pt x="3471684" y="1282700"/>
                </a:lnTo>
                <a:lnTo>
                  <a:pt x="3532289" y="1282700"/>
                </a:lnTo>
                <a:lnTo>
                  <a:pt x="3495548" y="1308100"/>
                </a:lnTo>
                <a:lnTo>
                  <a:pt x="3456444" y="1333500"/>
                </a:lnTo>
                <a:lnTo>
                  <a:pt x="3415423" y="1358900"/>
                </a:lnTo>
                <a:close/>
              </a:path>
              <a:path w="3784600" h="1714500">
                <a:moveTo>
                  <a:pt x="803020" y="1516379"/>
                </a:moveTo>
                <a:lnTo>
                  <a:pt x="784994" y="1511214"/>
                </a:lnTo>
                <a:lnTo>
                  <a:pt x="684651" y="1511214"/>
                </a:lnTo>
                <a:lnTo>
                  <a:pt x="600963" y="1485900"/>
                </a:lnTo>
                <a:lnTo>
                  <a:pt x="559837" y="1460385"/>
                </a:lnTo>
                <a:lnTo>
                  <a:pt x="508584" y="1435100"/>
                </a:lnTo>
                <a:lnTo>
                  <a:pt x="459460" y="1422400"/>
                </a:lnTo>
                <a:lnTo>
                  <a:pt x="412889" y="1397000"/>
                </a:lnTo>
                <a:lnTo>
                  <a:pt x="369455" y="1358900"/>
                </a:lnTo>
                <a:lnTo>
                  <a:pt x="433514" y="1358900"/>
                </a:lnTo>
                <a:lnTo>
                  <a:pt x="479488" y="1384300"/>
                </a:lnTo>
                <a:lnTo>
                  <a:pt x="478878" y="1384300"/>
                </a:lnTo>
                <a:lnTo>
                  <a:pt x="527392" y="1409700"/>
                </a:lnTo>
                <a:lnTo>
                  <a:pt x="552303" y="1409700"/>
                </a:lnTo>
                <a:lnTo>
                  <a:pt x="577761" y="1422400"/>
                </a:lnTo>
                <a:lnTo>
                  <a:pt x="577253" y="1422400"/>
                </a:lnTo>
                <a:lnTo>
                  <a:pt x="617639" y="1447800"/>
                </a:lnTo>
                <a:lnTo>
                  <a:pt x="617258" y="1447800"/>
                </a:lnTo>
                <a:lnTo>
                  <a:pt x="658022" y="1460385"/>
                </a:lnTo>
                <a:lnTo>
                  <a:pt x="657620" y="1460385"/>
                </a:lnTo>
                <a:lnTo>
                  <a:pt x="699278" y="1472968"/>
                </a:lnTo>
                <a:lnTo>
                  <a:pt x="742465" y="1498600"/>
                </a:lnTo>
                <a:lnTo>
                  <a:pt x="742035" y="1498600"/>
                </a:lnTo>
                <a:lnTo>
                  <a:pt x="803020" y="1516379"/>
                </a:lnTo>
                <a:close/>
              </a:path>
              <a:path w="3784600" h="1714500">
                <a:moveTo>
                  <a:pt x="3347288" y="1409700"/>
                </a:moveTo>
                <a:lnTo>
                  <a:pt x="3256775" y="1409700"/>
                </a:lnTo>
                <a:lnTo>
                  <a:pt x="3305162" y="1384300"/>
                </a:lnTo>
                <a:lnTo>
                  <a:pt x="3304578" y="1384300"/>
                </a:lnTo>
                <a:lnTo>
                  <a:pt x="3350552" y="1358900"/>
                </a:lnTo>
                <a:lnTo>
                  <a:pt x="3414712" y="1358900"/>
                </a:lnTo>
                <a:lnTo>
                  <a:pt x="3370567" y="1397000"/>
                </a:lnTo>
                <a:lnTo>
                  <a:pt x="3347288" y="1409700"/>
                </a:lnTo>
                <a:close/>
              </a:path>
              <a:path w="3784600" h="1714500">
                <a:moveTo>
                  <a:pt x="552303" y="1409700"/>
                </a:moveTo>
                <a:lnTo>
                  <a:pt x="527392" y="1409700"/>
                </a:lnTo>
                <a:lnTo>
                  <a:pt x="526846" y="1397000"/>
                </a:lnTo>
                <a:lnTo>
                  <a:pt x="552303" y="1409700"/>
                </a:lnTo>
                <a:close/>
              </a:path>
              <a:path w="3784600" h="1714500">
                <a:moveTo>
                  <a:pt x="3041327" y="1498840"/>
                </a:moveTo>
                <a:lnTo>
                  <a:pt x="3084921" y="1472968"/>
                </a:lnTo>
                <a:lnTo>
                  <a:pt x="3166935" y="1447800"/>
                </a:lnTo>
                <a:lnTo>
                  <a:pt x="3166529" y="1447800"/>
                </a:lnTo>
                <a:lnTo>
                  <a:pt x="3206788" y="1422400"/>
                </a:lnTo>
                <a:lnTo>
                  <a:pt x="3206318" y="1422400"/>
                </a:lnTo>
                <a:lnTo>
                  <a:pt x="3257372" y="1397000"/>
                </a:lnTo>
                <a:lnTo>
                  <a:pt x="3256775" y="1409700"/>
                </a:lnTo>
                <a:lnTo>
                  <a:pt x="3347288" y="1409700"/>
                </a:lnTo>
                <a:lnTo>
                  <a:pt x="3324009" y="1422400"/>
                </a:lnTo>
                <a:lnTo>
                  <a:pt x="3275622" y="1435100"/>
                </a:lnTo>
                <a:lnTo>
                  <a:pt x="3223736" y="1460385"/>
                </a:lnTo>
                <a:lnTo>
                  <a:pt x="3182835" y="1485900"/>
                </a:lnTo>
                <a:lnTo>
                  <a:pt x="3141700" y="1498600"/>
                </a:lnTo>
                <a:lnTo>
                  <a:pt x="3042145" y="1498600"/>
                </a:lnTo>
                <a:lnTo>
                  <a:pt x="3041327" y="1498840"/>
                </a:lnTo>
                <a:close/>
              </a:path>
              <a:path w="3784600" h="1714500">
                <a:moveTo>
                  <a:pt x="676353" y="1466045"/>
                </a:moveTo>
                <a:lnTo>
                  <a:pt x="657620" y="1460385"/>
                </a:lnTo>
                <a:lnTo>
                  <a:pt x="658022" y="1460385"/>
                </a:lnTo>
                <a:lnTo>
                  <a:pt x="676353" y="1466045"/>
                </a:lnTo>
                <a:close/>
              </a:path>
              <a:path w="3784600" h="1714500">
                <a:moveTo>
                  <a:pt x="3107839" y="1466045"/>
                </a:moveTo>
                <a:lnTo>
                  <a:pt x="3126158" y="1460385"/>
                </a:lnTo>
                <a:lnTo>
                  <a:pt x="3126561" y="1460385"/>
                </a:lnTo>
                <a:lnTo>
                  <a:pt x="3107839" y="1466045"/>
                </a:lnTo>
                <a:close/>
              </a:path>
              <a:path w="3784600" h="1714500">
                <a:moveTo>
                  <a:pt x="742870" y="1498840"/>
                </a:moveTo>
                <a:lnTo>
                  <a:pt x="742035" y="1498600"/>
                </a:lnTo>
                <a:lnTo>
                  <a:pt x="742465" y="1498600"/>
                </a:lnTo>
                <a:lnTo>
                  <a:pt x="742870" y="1498840"/>
                </a:lnTo>
                <a:close/>
              </a:path>
              <a:path w="3784600" h="1714500">
                <a:moveTo>
                  <a:pt x="2992924" y="1554859"/>
                </a:moveTo>
                <a:lnTo>
                  <a:pt x="2845432" y="1554859"/>
                </a:lnTo>
                <a:lnTo>
                  <a:pt x="2910540" y="1536606"/>
                </a:lnTo>
                <a:lnTo>
                  <a:pt x="3042145" y="1498600"/>
                </a:lnTo>
                <a:lnTo>
                  <a:pt x="3141700" y="1498600"/>
                </a:lnTo>
                <a:lnTo>
                  <a:pt x="3099176" y="1511214"/>
                </a:lnTo>
                <a:lnTo>
                  <a:pt x="3099034" y="1511214"/>
                </a:lnTo>
                <a:lnTo>
                  <a:pt x="3055829" y="1536606"/>
                </a:lnTo>
                <a:lnTo>
                  <a:pt x="3055989" y="1536606"/>
                </a:lnTo>
                <a:lnTo>
                  <a:pt x="2992924" y="1554859"/>
                </a:lnTo>
                <a:close/>
              </a:path>
              <a:path w="3784600" h="1714500">
                <a:moveTo>
                  <a:pt x="887867" y="1540601"/>
                </a:moveTo>
                <a:lnTo>
                  <a:pt x="873488" y="1536606"/>
                </a:lnTo>
                <a:lnTo>
                  <a:pt x="727945" y="1536606"/>
                </a:lnTo>
                <a:lnTo>
                  <a:pt x="684791" y="1511214"/>
                </a:lnTo>
                <a:lnTo>
                  <a:pt x="784994" y="1511214"/>
                </a:lnTo>
                <a:lnTo>
                  <a:pt x="829164" y="1523892"/>
                </a:lnTo>
                <a:lnTo>
                  <a:pt x="828840" y="1523892"/>
                </a:lnTo>
                <a:lnTo>
                  <a:pt x="847996" y="1529303"/>
                </a:lnTo>
                <a:lnTo>
                  <a:pt x="848125" y="1529303"/>
                </a:lnTo>
                <a:lnTo>
                  <a:pt x="887867" y="1540601"/>
                </a:lnTo>
                <a:close/>
              </a:path>
              <a:path w="3784600" h="1714500">
                <a:moveTo>
                  <a:pt x="2981172" y="1516379"/>
                </a:moveTo>
                <a:lnTo>
                  <a:pt x="2998876" y="1511214"/>
                </a:lnTo>
                <a:lnTo>
                  <a:pt x="2999192" y="1511214"/>
                </a:lnTo>
                <a:lnTo>
                  <a:pt x="2981172" y="1516379"/>
                </a:lnTo>
                <a:close/>
              </a:path>
              <a:path w="3784600" h="1714500">
                <a:moveTo>
                  <a:pt x="847996" y="1529303"/>
                </a:moveTo>
                <a:lnTo>
                  <a:pt x="828840" y="1523892"/>
                </a:lnTo>
                <a:lnTo>
                  <a:pt x="829164" y="1523892"/>
                </a:lnTo>
                <a:lnTo>
                  <a:pt x="847996" y="1529303"/>
                </a:lnTo>
                <a:close/>
              </a:path>
              <a:path w="3784600" h="1714500">
                <a:moveTo>
                  <a:pt x="848125" y="1529303"/>
                </a:moveTo>
                <a:lnTo>
                  <a:pt x="847996" y="1529303"/>
                </a:lnTo>
                <a:lnTo>
                  <a:pt x="829164" y="1523892"/>
                </a:lnTo>
                <a:lnTo>
                  <a:pt x="848125" y="1529303"/>
                </a:lnTo>
                <a:close/>
              </a:path>
              <a:path w="3784600" h="1714500">
                <a:moveTo>
                  <a:pt x="2936154" y="1529303"/>
                </a:moveTo>
                <a:lnTo>
                  <a:pt x="2954954" y="1523892"/>
                </a:lnTo>
                <a:lnTo>
                  <a:pt x="2955357" y="1523892"/>
                </a:lnTo>
                <a:lnTo>
                  <a:pt x="2936154" y="1529303"/>
                </a:lnTo>
                <a:close/>
              </a:path>
              <a:path w="3784600" h="1714500">
                <a:moveTo>
                  <a:pt x="1352753" y="1638300"/>
                </a:moveTo>
                <a:lnTo>
                  <a:pt x="1098550" y="1638300"/>
                </a:lnTo>
                <a:lnTo>
                  <a:pt x="954865" y="1600128"/>
                </a:lnTo>
                <a:lnTo>
                  <a:pt x="727779" y="1536606"/>
                </a:lnTo>
                <a:lnTo>
                  <a:pt x="873488" y="1536606"/>
                </a:lnTo>
                <a:lnTo>
                  <a:pt x="919206" y="1549324"/>
                </a:lnTo>
                <a:lnTo>
                  <a:pt x="918988" y="1549324"/>
                </a:lnTo>
                <a:lnTo>
                  <a:pt x="965194" y="1562002"/>
                </a:lnTo>
                <a:lnTo>
                  <a:pt x="964905" y="1562002"/>
                </a:lnTo>
                <a:lnTo>
                  <a:pt x="986713" y="1567914"/>
                </a:lnTo>
                <a:lnTo>
                  <a:pt x="986842" y="1567914"/>
                </a:lnTo>
                <a:lnTo>
                  <a:pt x="1011766" y="1574719"/>
                </a:lnTo>
                <a:lnTo>
                  <a:pt x="1011496" y="1574719"/>
                </a:lnTo>
                <a:lnTo>
                  <a:pt x="1059294" y="1587500"/>
                </a:lnTo>
                <a:lnTo>
                  <a:pt x="1106817" y="1587500"/>
                </a:lnTo>
                <a:lnTo>
                  <a:pt x="1155058" y="1600128"/>
                </a:lnTo>
                <a:lnTo>
                  <a:pt x="1154763" y="1600128"/>
                </a:lnTo>
                <a:lnTo>
                  <a:pt x="1203665" y="1612813"/>
                </a:lnTo>
                <a:lnTo>
                  <a:pt x="1203369" y="1612813"/>
                </a:lnTo>
                <a:lnTo>
                  <a:pt x="1225686" y="1618535"/>
                </a:lnTo>
                <a:lnTo>
                  <a:pt x="1225816" y="1618535"/>
                </a:lnTo>
                <a:lnTo>
                  <a:pt x="1253236" y="1625600"/>
                </a:lnTo>
                <a:lnTo>
                  <a:pt x="1302600" y="1625600"/>
                </a:lnTo>
                <a:lnTo>
                  <a:pt x="1352753" y="1638300"/>
                </a:lnTo>
                <a:close/>
              </a:path>
              <a:path w="3784600" h="1714500">
                <a:moveTo>
                  <a:pt x="2888939" y="1542626"/>
                </a:moveTo>
                <a:lnTo>
                  <a:pt x="2910230" y="1536606"/>
                </a:lnTo>
                <a:lnTo>
                  <a:pt x="2910546" y="1536606"/>
                </a:lnTo>
                <a:lnTo>
                  <a:pt x="2888939" y="1542626"/>
                </a:lnTo>
                <a:close/>
              </a:path>
              <a:path w="3784600" h="1714500">
                <a:moveTo>
                  <a:pt x="932299" y="1552971"/>
                </a:moveTo>
                <a:lnTo>
                  <a:pt x="918988" y="1549324"/>
                </a:lnTo>
                <a:lnTo>
                  <a:pt x="919206" y="1549324"/>
                </a:lnTo>
                <a:lnTo>
                  <a:pt x="932299" y="1552971"/>
                </a:lnTo>
                <a:close/>
              </a:path>
              <a:path w="3784600" h="1714500">
                <a:moveTo>
                  <a:pt x="2851879" y="1552971"/>
                </a:moveTo>
                <a:lnTo>
                  <a:pt x="2864895" y="1549324"/>
                </a:lnTo>
                <a:lnTo>
                  <a:pt x="2865186" y="1549324"/>
                </a:lnTo>
                <a:lnTo>
                  <a:pt x="2851879" y="1552971"/>
                </a:lnTo>
                <a:close/>
              </a:path>
              <a:path w="3784600" h="1714500">
                <a:moveTo>
                  <a:pt x="2845432" y="1554859"/>
                </a:moveTo>
                <a:lnTo>
                  <a:pt x="2847147" y="1554268"/>
                </a:lnTo>
                <a:lnTo>
                  <a:pt x="2865186" y="1549324"/>
                </a:lnTo>
                <a:lnTo>
                  <a:pt x="2845432" y="1554859"/>
                </a:lnTo>
                <a:close/>
              </a:path>
              <a:path w="3784600" h="1714500">
                <a:moveTo>
                  <a:pt x="2685897" y="1638300"/>
                </a:moveTo>
                <a:lnTo>
                  <a:pt x="2431313" y="1638300"/>
                </a:lnTo>
                <a:lnTo>
                  <a:pt x="2481605" y="1625600"/>
                </a:lnTo>
                <a:lnTo>
                  <a:pt x="2530944" y="1625600"/>
                </a:lnTo>
                <a:lnTo>
                  <a:pt x="2677375" y="1587500"/>
                </a:lnTo>
                <a:lnTo>
                  <a:pt x="2724772" y="1587500"/>
                </a:lnTo>
                <a:lnTo>
                  <a:pt x="2847147" y="1554268"/>
                </a:lnTo>
                <a:lnTo>
                  <a:pt x="2845432" y="1554859"/>
                </a:lnTo>
                <a:lnTo>
                  <a:pt x="2992924" y="1554859"/>
                </a:lnTo>
                <a:lnTo>
                  <a:pt x="2734259" y="1625600"/>
                </a:lnTo>
                <a:lnTo>
                  <a:pt x="2685897" y="1638300"/>
                </a:lnTo>
                <a:close/>
              </a:path>
              <a:path w="3784600" h="1714500">
                <a:moveTo>
                  <a:pt x="986713" y="1567914"/>
                </a:moveTo>
                <a:lnTo>
                  <a:pt x="964905" y="1562002"/>
                </a:lnTo>
                <a:lnTo>
                  <a:pt x="965194" y="1562002"/>
                </a:lnTo>
                <a:lnTo>
                  <a:pt x="986713" y="1567914"/>
                </a:lnTo>
                <a:close/>
              </a:path>
              <a:path w="3784600" h="1714500">
                <a:moveTo>
                  <a:pt x="986842" y="1567914"/>
                </a:moveTo>
                <a:lnTo>
                  <a:pt x="986713" y="1567914"/>
                </a:lnTo>
                <a:lnTo>
                  <a:pt x="965194" y="1562002"/>
                </a:lnTo>
                <a:lnTo>
                  <a:pt x="986842" y="1567914"/>
                </a:lnTo>
                <a:close/>
              </a:path>
              <a:path w="3784600" h="1714500">
                <a:moveTo>
                  <a:pt x="2797427" y="1567914"/>
                </a:moveTo>
                <a:lnTo>
                  <a:pt x="2818916" y="1562002"/>
                </a:lnTo>
                <a:lnTo>
                  <a:pt x="2819294" y="1562002"/>
                </a:lnTo>
                <a:lnTo>
                  <a:pt x="2797427" y="1567914"/>
                </a:lnTo>
                <a:close/>
              </a:path>
              <a:path w="3784600" h="1714500">
                <a:moveTo>
                  <a:pt x="1020504" y="1577098"/>
                </a:moveTo>
                <a:lnTo>
                  <a:pt x="1011496" y="1574719"/>
                </a:lnTo>
                <a:lnTo>
                  <a:pt x="1011766" y="1574719"/>
                </a:lnTo>
                <a:lnTo>
                  <a:pt x="1020504" y="1577098"/>
                </a:lnTo>
                <a:close/>
              </a:path>
              <a:path w="3784600" h="1714500">
                <a:moveTo>
                  <a:pt x="2748986" y="1581025"/>
                </a:moveTo>
                <a:lnTo>
                  <a:pt x="2772249" y="1574719"/>
                </a:lnTo>
                <a:lnTo>
                  <a:pt x="2772570" y="1574719"/>
                </a:lnTo>
                <a:lnTo>
                  <a:pt x="2748986" y="1581025"/>
                </a:lnTo>
                <a:close/>
              </a:path>
              <a:path w="3784600" h="1714500">
                <a:moveTo>
                  <a:pt x="1183227" y="1607502"/>
                </a:moveTo>
                <a:lnTo>
                  <a:pt x="1154763" y="1600128"/>
                </a:lnTo>
                <a:lnTo>
                  <a:pt x="1155058" y="1600128"/>
                </a:lnTo>
                <a:lnTo>
                  <a:pt x="1183227" y="1607502"/>
                </a:lnTo>
                <a:close/>
              </a:path>
              <a:path w="3784600" h="1714500">
                <a:moveTo>
                  <a:pt x="1225686" y="1618535"/>
                </a:moveTo>
                <a:lnTo>
                  <a:pt x="1203369" y="1612813"/>
                </a:lnTo>
                <a:lnTo>
                  <a:pt x="1203665" y="1612813"/>
                </a:lnTo>
                <a:lnTo>
                  <a:pt x="1225686" y="1618535"/>
                </a:lnTo>
                <a:close/>
              </a:path>
              <a:path w="3784600" h="1714500">
                <a:moveTo>
                  <a:pt x="1225816" y="1618535"/>
                </a:moveTo>
                <a:lnTo>
                  <a:pt x="1225686" y="1618535"/>
                </a:lnTo>
                <a:lnTo>
                  <a:pt x="1203665" y="1612813"/>
                </a:lnTo>
                <a:lnTo>
                  <a:pt x="1225816" y="1618535"/>
                </a:lnTo>
                <a:close/>
              </a:path>
              <a:path w="3784600" h="1714500">
                <a:moveTo>
                  <a:pt x="2545764" y="1621789"/>
                </a:moveTo>
                <a:lnTo>
                  <a:pt x="2580338" y="1612813"/>
                </a:lnTo>
                <a:lnTo>
                  <a:pt x="2580679" y="1612813"/>
                </a:lnTo>
                <a:lnTo>
                  <a:pt x="2545764" y="1621789"/>
                </a:lnTo>
                <a:close/>
              </a:path>
              <a:path w="3784600" h="1714500">
                <a:moveTo>
                  <a:pt x="1607134" y="1663700"/>
                </a:moveTo>
                <a:lnTo>
                  <a:pt x="1246479" y="1663700"/>
                </a:lnTo>
                <a:lnTo>
                  <a:pt x="1147356" y="1638300"/>
                </a:lnTo>
                <a:lnTo>
                  <a:pt x="1402880" y="1638300"/>
                </a:lnTo>
                <a:lnTo>
                  <a:pt x="1453807" y="1651000"/>
                </a:lnTo>
                <a:lnTo>
                  <a:pt x="1555572" y="1651000"/>
                </a:lnTo>
                <a:lnTo>
                  <a:pt x="1607134" y="1663700"/>
                </a:lnTo>
                <a:close/>
              </a:path>
              <a:path w="3784600" h="1714500">
                <a:moveTo>
                  <a:pt x="2537942" y="1663700"/>
                </a:moveTo>
                <a:lnTo>
                  <a:pt x="2176932" y="1663700"/>
                </a:lnTo>
                <a:lnTo>
                  <a:pt x="2228621" y="1651000"/>
                </a:lnTo>
                <a:lnTo>
                  <a:pt x="2330386" y="1651000"/>
                </a:lnTo>
                <a:lnTo>
                  <a:pt x="2381313" y="1638300"/>
                </a:lnTo>
                <a:lnTo>
                  <a:pt x="2636989" y="1638300"/>
                </a:lnTo>
                <a:lnTo>
                  <a:pt x="2537942" y="1663700"/>
                </a:lnTo>
                <a:close/>
              </a:path>
              <a:path w="3784600" h="1714500">
                <a:moveTo>
                  <a:pt x="2386355" y="1689100"/>
                </a:moveTo>
                <a:lnTo>
                  <a:pt x="1398104" y="1689100"/>
                </a:lnTo>
                <a:lnTo>
                  <a:pt x="1296720" y="1663700"/>
                </a:lnTo>
                <a:lnTo>
                  <a:pt x="1813991" y="1663700"/>
                </a:lnTo>
                <a:lnTo>
                  <a:pt x="1866188" y="1676400"/>
                </a:lnTo>
                <a:lnTo>
                  <a:pt x="2437180" y="1676400"/>
                </a:lnTo>
                <a:lnTo>
                  <a:pt x="2386355" y="1689100"/>
                </a:lnTo>
                <a:close/>
              </a:path>
              <a:path w="3784600" h="1714500">
                <a:moveTo>
                  <a:pt x="2437180" y="1676400"/>
                </a:moveTo>
                <a:lnTo>
                  <a:pt x="1917877" y="1676400"/>
                </a:lnTo>
                <a:lnTo>
                  <a:pt x="1970201" y="1663700"/>
                </a:lnTo>
                <a:lnTo>
                  <a:pt x="2487803" y="1663700"/>
                </a:lnTo>
                <a:lnTo>
                  <a:pt x="2437180" y="1676400"/>
                </a:lnTo>
                <a:close/>
              </a:path>
              <a:path w="3784600" h="1714500">
                <a:moveTo>
                  <a:pt x="2232012" y="1701800"/>
                </a:moveTo>
                <a:lnTo>
                  <a:pt x="1552486" y="1701800"/>
                </a:lnTo>
                <a:lnTo>
                  <a:pt x="1500746" y="1689100"/>
                </a:lnTo>
                <a:lnTo>
                  <a:pt x="2283713" y="1689100"/>
                </a:lnTo>
                <a:lnTo>
                  <a:pt x="2232012" y="1701800"/>
                </a:lnTo>
                <a:close/>
              </a:path>
              <a:path w="3784600" h="1714500">
                <a:moveTo>
                  <a:pt x="2075738" y="1714500"/>
                </a:moveTo>
                <a:lnTo>
                  <a:pt x="1708657" y="1714500"/>
                </a:lnTo>
                <a:lnTo>
                  <a:pt x="1656511" y="1701800"/>
                </a:lnTo>
                <a:lnTo>
                  <a:pt x="2127986" y="1701800"/>
                </a:lnTo>
                <a:lnTo>
                  <a:pt x="2075738" y="171450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6338511" y="7434974"/>
            <a:ext cx="577215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5">
                <a:latin typeface="Trebuchet MS"/>
                <a:cs typeface="Trebuchet MS"/>
              </a:rPr>
              <a:t>T5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sp>
          <p:nvSpPr>
            <p:cNvPr id="20" name="object 20" descr=""/>
            <p:cNvSpPr/>
            <p:nvPr/>
          </p:nvSpPr>
          <p:spPr>
            <a:xfrm>
              <a:off x="4082059" y="6358851"/>
              <a:ext cx="12635230" cy="2359660"/>
            </a:xfrm>
            <a:custGeom>
              <a:avLst/>
              <a:gdLst/>
              <a:ahLst/>
              <a:cxnLst/>
              <a:rect l="l" t="t" r="r" b="b"/>
              <a:pathLst>
                <a:path w="12635230" h="2359659">
                  <a:moveTo>
                    <a:pt x="175882" y="759701"/>
                  </a:moveTo>
                  <a:lnTo>
                    <a:pt x="42379" y="759701"/>
                  </a:lnTo>
                  <a:lnTo>
                    <a:pt x="42379" y="158877"/>
                  </a:lnTo>
                  <a:lnTo>
                    <a:pt x="495" y="158877"/>
                  </a:lnTo>
                  <a:lnTo>
                    <a:pt x="495" y="759701"/>
                  </a:lnTo>
                  <a:lnTo>
                    <a:pt x="0" y="759701"/>
                  </a:lnTo>
                  <a:lnTo>
                    <a:pt x="495" y="760691"/>
                  </a:lnTo>
                  <a:lnTo>
                    <a:pt x="495" y="780656"/>
                  </a:lnTo>
                  <a:lnTo>
                    <a:pt x="10477" y="780656"/>
                  </a:lnTo>
                  <a:lnTo>
                    <a:pt x="88011" y="935583"/>
                  </a:lnTo>
                  <a:lnTo>
                    <a:pt x="175882" y="759701"/>
                  </a:lnTo>
                  <a:close/>
                </a:path>
                <a:path w="12635230" h="2359659">
                  <a:moveTo>
                    <a:pt x="6056084" y="1482940"/>
                  </a:moveTo>
                  <a:lnTo>
                    <a:pt x="6014199" y="1482940"/>
                  </a:lnTo>
                  <a:lnTo>
                    <a:pt x="6014199" y="2204542"/>
                  </a:lnTo>
                  <a:lnTo>
                    <a:pt x="6056084" y="2204542"/>
                  </a:lnTo>
                  <a:lnTo>
                    <a:pt x="6056084" y="1482940"/>
                  </a:lnTo>
                  <a:close/>
                </a:path>
                <a:path w="12635230" h="2359659">
                  <a:moveTo>
                    <a:pt x="6287351" y="2183587"/>
                  </a:moveTo>
                  <a:lnTo>
                    <a:pt x="6111468" y="2183587"/>
                  </a:lnTo>
                  <a:lnTo>
                    <a:pt x="6199352" y="2359482"/>
                  </a:lnTo>
                  <a:lnTo>
                    <a:pt x="6287351" y="2183587"/>
                  </a:lnTo>
                  <a:close/>
                </a:path>
                <a:path w="12635230" h="2359659">
                  <a:moveTo>
                    <a:pt x="12301690" y="0"/>
                  </a:moveTo>
                  <a:lnTo>
                    <a:pt x="12259805" y="0"/>
                  </a:lnTo>
                  <a:lnTo>
                    <a:pt x="12259805" y="449313"/>
                  </a:lnTo>
                  <a:lnTo>
                    <a:pt x="12301690" y="449313"/>
                  </a:lnTo>
                  <a:lnTo>
                    <a:pt x="12301690" y="0"/>
                  </a:lnTo>
                  <a:close/>
                </a:path>
                <a:path w="12635230" h="2359659">
                  <a:moveTo>
                    <a:pt x="12634913" y="428485"/>
                  </a:moveTo>
                  <a:lnTo>
                    <a:pt x="12459018" y="428485"/>
                  </a:lnTo>
                  <a:lnTo>
                    <a:pt x="12547029" y="604380"/>
                  </a:lnTo>
                  <a:lnTo>
                    <a:pt x="12634913" y="428485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25" y="55879"/>
            <a:ext cx="1784858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Трансформатор</a:t>
            </a:r>
            <a:r>
              <a:rPr dirty="0" sz="7000" spc="-275"/>
              <a:t> </a:t>
            </a:r>
            <a:r>
              <a:rPr dirty="0" sz="7000"/>
              <a:t>үлгілерінің</a:t>
            </a:r>
            <a:r>
              <a:rPr dirty="0" sz="7000" spc="-265"/>
              <a:t> </a:t>
            </a:r>
            <a:r>
              <a:rPr dirty="0" sz="7000" spc="-10"/>
              <a:t>мысалдары</a:t>
            </a:r>
            <a:endParaRPr sz="7000"/>
          </a:p>
        </p:txBody>
      </p:sp>
      <p:sp>
        <p:nvSpPr>
          <p:cNvPr id="3" name="object 3" descr=""/>
          <p:cNvSpPr/>
          <p:nvPr/>
        </p:nvSpPr>
        <p:spPr>
          <a:xfrm>
            <a:off x="7926908" y="1376781"/>
            <a:ext cx="4559935" cy="2400300"/>
          </a:xfrm>
          <a:custGeom>
            <a:avLst/>
            <a:gdLst/>
            <a:ahLst/>
            <a:cxnLst/>
            <a:rect l="l" t="t" r="r" b="b"/>
            <a:pathLst>
              <a:path w="4559934" h="2400300">
                <a:moveTo>
                  <a:pt x="2616974" y="12699"/>
                </a:moveTo>
                <a:lnTo>
                  <a:pt x="1942668" y="12699"/>
                </a:lnTo>
                <a:lnTo>
                  <a:pt x="1994230" y="0"/>
                </a:lnTo>
                <a:lnTo>
                  <a:pt x="2565285" y="0"/>
                </a:lnTo>
                <a:lnTo>
                  <a:pt x="2616974" y="12699"/>
                </a:lnTo>
                <a:close/>
              </a:path>
              <a:path w="4559934" h="2400300">
                <a:moveTo>
                  <a:pt x="2770924" y="25399"/>
                </a:moveTo>
                <a:lnTo>
                  <a:pt x="1788769" y="25399"/>
                </a:lnTo>
                <a:lnTo>
                  <a:pt x="1839772" y="12699"/>
                </a:lnTo>
                <a:lnTo>
                  <a:pt x="2719730" y="12699"/>
                </a:lnTo>
                <a:lnTo>
                  <a:pt x="2770924" y="25399"/>
                </a:lnTo>
                <a:close/>
              </a:path>
              <a:path w="4559934" h="2400300">
                <a:moveTo>
                  <a:pt x="2872498" y="38099"/>
                </a:moveTo>
                <a:lnTo>
                  <a:pt x="1686953" y="38099"/>
                </a:lnTo>
                <a:lnTo>
                  <a:pt x="1737829" y="25399"/>
                </a:lnTo>
                <a:lnTo>
                  <a:pt x="2821812" y="25399"/>
                </a:lnTo>
                <a:lnTo>
                  <a:pt x="2872498" y="38099"/>
                </a:lnTo>
                <a:close/>
              </a:path>
              <a:path w="4559934" h="2400300">
                <a:moveTo>
                  <a:pt x="1844090" y="63499"/>
                </a:moveTo>
                <a:lnTo>
                  <a:pt x="1536496" y="63499"/>
                </a:lnTo>
                <a:lnTo>
                  <a:pt x="1636572" y="38099"/>
                </a:lnTo>
                <a:lnTo>
                  <a:pt x="2048522" y="38099"/>
                </a:lnTo>
                <a:lnTo>
                  <a:pt x="1996973" y="50799"/>
                </a:lnTo>
                <a:lnTo>
                  <a:pt x="1895144" y="50799"/>
                </a:lnTo>
                <a:lnTo>
                  <a:pt x="1844090" y="63499"/>
                </a:lnTo>
                <a:close/>
              </a:path>
              <a:path w="4559934" h="2400300">
                <a:moveTo>
                  <a:pt x="3023171" y="63499"/>
                </a:moveTo>
                <a:lnTo>
                  <a:pt x="2715691" y="63499"/>
                </a:lnTo>
                <a:lnTo>
                  <a:pt x="2664637" y="50799"/>
                </a:lnTo>
                <a:lnTo>
                  <a:pt x="2562796" y="50799"/>
                </a:lnTo>
                <a:lnTo>
                  <a:pt x="2511374" y="38099"/>
                </a:lnTo>
                <a:lnTo>
                  <a:pt x="2923095" y="38099"/>
                </a:lnTo>
                <a:lnTo>
                  <a:pt x="3023171" y="63499"/>
                </a:lnTo>
                <a:close/>
              </a:path>
              <a:path w="4559934" h="2400300">
                <a:moveTo>
                  <a:pt x="328980" y="622300"/>
                </a:moveTo>
                <a:lnTo>
                  <a:pt x="268808" y="622300"/>
                </a:lnTo>
                <a:lnTo>
                  <a:pt x="301129" y="596900"/>
                </a:lnTo>
                <a:lnTo>
                  <a:pt x="334657" y="571500"/>
                </a:lnTo>
                <a:lnTo>
                  <a:pt x="370624" y="533400"/>
                </a:lnTo>
                <a:lnTo>
                  <a:pt x="408876" y="508000"/>
                </a:lnTo>
                <a:lnTo>
                  <a:pt x="447865" y="482600"/>
                </a:lnTo>
                <a:lnTo>
                  <a:pt x="489750" y="444500"/>
                </a:lnTo>
                <a:lnTo>
                  <a:pt x="532409" y="419100"/>
                </a:lnTo>
                <a:lnTo>
                  <a:pt x="577837" y="393700"/>
                </a:lnTo>
                <a:lnTo>
                  <a:pt x="624522" y="368300"/>
                </a:lnTo>
                <a:lnTo>
                  <a:pt x="673074" y="342900"/>
                </a:lnTo>
                <a:lnTo>
                  <a:pt x="713593" y="317287"/>
                </a:lnTo>
                <a:lnTo>
                  <a:pt x="713941" y="317287"/>
                </a:lnTo>
                <a:lnTo>
                  <a:pt x="754202" y="304800"/>
                </a:lnTo>
                <a:lnTo>
                  <a:pt x="796144" y="279201"/>
                </a:lnTo>
                <a:lnTo>
                  <a:pt x="796478" y="279201"/>
                </a:lnTo>
                <a:lnTo>
                  <a:pt x="838352" y="266608"/>
                </a:lnTo>
                <a:lnTo>
                  <a:pt x="838201" y="266608"/>
                </a:lnTo>
                <a:lnTo>
                  <a:pt x="880719" y="241299"/>
                </a:lnTo>
                <a:lnTo>
                  <a:pt x="968683" y="215814"/>
                </a:lnTo>
                <a:lnTo>
                  <a:pt x="968538" y="215814"/>
                </a:lnTo>
                <a:lnTo>
                  <a:pt x="1013164" y="190422"/>
                </a:lnTo>
                <a:lnTo>
                  <a:pt x="1013304" y="190422"/>
                </a:lnTo>
                <a:lnTo>
                  <a:pt x="1150643" y="152321"/>
                </a:lnTo>
                <a:lnTo>
                  <a:pt x="1486903" y="63499"/>
                </a:lnTo>
                <a:lnTo>
                  <a:pt x="1743354" y="63499"/>
                </a:lnTo>
                <a:lnTo>
                  <a:pt x="1642973" y="88899"/>
                </a:lnTo>
                <a:lnTo>
                  <a:pt x="1593557" y="88899"/>
                </a:lnTo>
                <a:lnTo>
                  <a:pt x="1494866" y="114299"/>
                </a:lnTo>
                <a:lnTo>
                  <a:pt x="1446415" y="114299"/>
                </a:lnTo>
                <a:lnTo>
                  <a:pt x="1259491" y="163956"/>
                </a:lnTo>
                <a:lnTo>
                  <a:pt x="1258809" y="163956"/>
                </a:lnTo>
                <a:lnTo>
                  <a:pt x="1027590" y="228406"/>
                </a:lnTo>
                <a:lnTo>
                  <a:pt x="982930" y="254000"/>
                </a:lnTo>
                <a:lnTo>
                  <a:pt x="983259" y="254000"/>
                </a:lnTo>
                <a:lnTo>
                  <a:pt x="897275" y="279201"/>
                </a:lnTo>
                <a:lnTo>
                  <a:pt x="854266" y="304800"/>
                </a:lnTo>
                <a:lnTo>
                  <a:pt x="854582" y="304800"/>
                </a:lnTo>
                <a:lnTo>
                  <a:pt x="813373" y="317287"/>
                </a:lnTo>
                <a:lnTo>
                  <a:pt x="771336" y="343158"/>
                </a:lnTo>
                <a:lnTo>
                  <a:pt x="732305" y="355397"/>
                </a:lnTo>
                <a:lnTo>
                  <a:pt x="692086" y="381000"/>
                </a:lnTo>
                <a:lnTo>
                  <a:pt x="692505" y="381000"/>
                </a:lnTo>
                <a:lnTo>
                  <a:pt x="644372" y="406400"/>
                </a:lnTo>
                <a:lnTo>
                  <a:pt x="644842" y="406400"/>
                </a:lnTo>
                <a:lnTo>
                  <a:pt x="598614" y="431800"/>
                </a:lnTo>
                <a:lnTo>
                  <a:pt x="599071" y="431800"/>
                </a:lnTo>
                <a:lnTo>
                  <a:pt x="554621" y="457200"/>
                </a:lnTo>
                <a:lnTo>
                  <a:pt x="555142" y="457200"/>
                </a:lnTo>
                <a:lnTo>
                  <a:pt x="512470" y="482600"/>
                </a:lnTo>
                <a:lnTo>
                  <a:pt x="512952" y="482600"/>
                </a:lnTo>
                <a:lnTo>
                  <a:pt x="472058" y="508000"/>
                </a:lnTo>
                <a:lnTo>
                  <a:pt x="472554" y="508000"/>
                </a:lnTo>
                <a:lnTo>
                  <a:pt x="433565" y="546100"/>
                </a:lnTo>
                <a:lnTo>
                  <a:pt x="434085" y="546100"/>
                </a:lnTo>
                <a:lnTo>
                  <a:pt x="396875" y="571500"/>
                </a:lnTo>
                <a:lnTo>
                  <a:pt x="397408" y="571500"/>
                </a:lnTo>
                <a:lnTo>
                  <a:pt x="361975" y="596900"/>
                </a:lnTo>
                <a:lnTo>
                  <a:pt x="362508" y="596900"/>
                </a:lnTo>
                <a:lnTo>
                  <a:pt x="328980" y="622300"/>
                </a:lnTo>
                <a:close/>
              </a:path>
              <a:path w="4559934" h="2400300">
                <a:moveTo>
                  <a:pt x="3219152" y="101542"/>
                </a:moveTo>
                <a:lnTo>
                  <a:pt x="3015769" y="101542"/>
                </a:lnTo>
                <a:lnTo>
                  <a:pt x="2966338" y="88899"/>
                </a:lnTo>
                <a:lnTo>
                  <a:pt x="2916923" y="88899"/>
                </a:lnTo>
                <a:lnTo>
                  <a:pt x="2866322" y="76121"/>
                </a:lnTo>
                <a:lnTo>
                  <a:pt x="2866638" y="76121"/>
                </a:lnTo>
                <a:lnTo>
                  <a:pt x="2816529" y="63499"/>
                </a:lnTo>
                <a:lnTo>
                  <a:pt x="3072676" y="63499"/>
                </a:lnTo>
                <a:lnTo>
                  <a:pt x="3219152" y="101542"/>
                </a:lnTo>
                <a:close/>
              </a:path>
              <a:path w="4559934" h="2400300">
                <a:moveTo>
                  <a:pt x="1693446" y="76121"/>
                </a:moveTo>
                <a:lnTo>
                  <a:pt x="1693123" y="76121"/>
                </a:lnTo>
                <a:lnTo>
                  <a:pt x="1736614" y="65193"/>
                </a:lnTo>
                <a:lnTo>
                  <a:pt x="1693446" y="76121"/>
                </a:lnTo>
                <a:close/>
              </a:path>
              <a:path w="4559934" h="2400300">
                <a:moveTo>
                  <a:pt x="1544366" y="101542"/>
                </a:moveTo>
                <a:lnTo>
                  <a:pt x="1544142" y="101542"/>
                </a:lnTo>
                <a:lnTo>
                  <a:pt x="1574727" y="93717"/>
                </a:lnTo>
                <a:lnTo>
                  <a:pt x="1544366" y="101542"/>
                </a:lnTo>
                <a:close/>
              </a:path>
              <a:path w="4559934" h="2400300">
                <a:moveTo>
                  <a:pt x="3161400" y="126916"/>
                </a:moveTo>
                <a:lnTo>
                  <a:pt x="3113366" y="114299"/>
                </a:lnTo>
                <a:lnTo>
                  <a:pt x="3065030" y="114299"/>
                </a:lnTo>
                <a:lnTo>
                  <a:pt x="2985169" y="93717"/>
                </a:lnTo>
                <a:lnTo>
                  <a:pt x="3015769" y="101542"/>
                </a:lnTo>
                <a:lnTo>
                  <a:pt x="3219154" y="101542"/>
                </a:lnTo>
                <a:lnTo>
                  <a:pt x="3288927" y="120009"/>
                </a:lnTo>
                <a:lnTo>
                  <a:pt x="3135233" y="120009"/>
                </a:lnTo>
                <a:lnTo>
                  <a:pt x="3161400" y="126916"/>
                </a:lnTo>
                <a:close/>
              </a:path>
              <a:path w="4559934" h="2400300">
                <a:moveTo>
                  <a:pt x="1398435" y="126916"/>
                </a:moveTo>
                <a:lnTo>
                  <a:pt x="1398101" y="126916"/>
                </a:lnTo>
                <a:lnTo>
                  <a:pt x="1424549" y="120009"/>
                </a:lnTo>
                <a:lnTo>
                  <a:pt x="1398435" y="126916"/>
                </a:lnTo>
                <a:close/>
              </a:path>
              <a:path w="4559934" h="2400300">
                <a:moveTo>
                  <a:pt x="3362066" y="139640"/>
                </a:moveTo>
                <a:lnTo>
                  <a:pt x="3209699" y="139640"/>
                </a:lnTo>
                <a:lnTo>
                  <a:pt x="3135233" y="120009"/>
                </a:lnTo>
                <a:lnTo>
                  <a:pt x="3161686" y="126916"/>
                </a:lnTo>
                <a:lnTo>
                  <a:pt x="3314858" y="126916"/>
                </a:lnTo>
                <a:lnTo>
                  <a:pt x="3362066" y="139640"/>
                </a:lnTo>
                <a:close/>
              </a:path>
              <a:path w="4559934" h="2400300">
                <a:moveTo>
                  <a:pt x="3314855" y="126916"/>
                </a:moveTo>
                <a:lnTo>
                  <a:pt x="3161686" y="126916"/>
                </a:lnTo>
                <a:lnTo>
                  <a:pt x="3135233" y="120009"/>
                </a:lnTo>
                <a:lnTo>
                  <a:pt x="3288927" y="120009"/>
                </a:lnTo>
                <a:lnTo>
                  <a:pt x="3314855" y="126916"/>
                </a:lnTo>
                <a:close/>
              </a:path>
              <a:path w="4559934" h="2400300">
                <a:moveTo>
                  <a:pt x="3408821" y="152321"/>
                </a:moveTo>
                <a:lnTo>
                  <a:pt x="3257266" y="152321"/>
                </a:lnTo>
                <a:lnTo>
                  <a:pt x="3203642" y="138077"/>
                </a:lnTo>
                <a:lnTo>
                  <a:pt x="3209699" y="139640"/>
                </a:lnTo>
                <a:lnTo>
                  <a:pt x="3362067" y="139640"/>
                </a:lnTo>
                <a:lnTo>
                  <a:pt x="3408821" y="152321"/>
                </a:lnTo>
                <a:close/>
              </a:path>
              <a:path w="4559934" h="2400300">
                <a:moveTo>
                  <a:pt x="1302944" y="152321"/>
                </a:moveTo>
                <a:lnTo>
                  <a:pt x="1302635" y="152321"/>
                </a:lnTo>
                <a:lnTo>
                  <a:pt x="1321142" y="147411"/>
                </a:lnTo>
                <a:lnTo>
                  <a:pt x="1302944" y="152321"/>
                </a:lnTo>
                <a:close/>
              </a:path>
              <a:path w="4559934" h="2400300">
                <a:moveTo>
                  <a:pt x="3455261" y="165033"/>
                </a:moveTo>
                <a:lnTo>
                  <a:pt x="3304380" y="165033"/>
                </a:lnTo>
                <a:lnTo>
                  <a:pt x="3292338" y="161804"/>
                </a:lnTo>
                <a:lnTo>
                  <a:pt x="3289677" y="161120"/>
                </a:lnTo>
                <a:lnTo>
                  <a:pt x="3238755" y="147411"/>
                </a:lnTo>
                <a:lnTo>
                  <a:pt x="3257266" y="152321"/>
                </a:lnTo>
                <a:lnTo>
                  <a:pt x="3408824" y="152321"/>
                </a:lnTo>
                <a:lnTo>
                  <a:pt x="3455261" y="165033"/>
                </a:lnTo>
                <a:close/>
              </a:path>
              <a:path w="4559934" h="2400300">
                <a:moveTo>
                  <a:pt x="1267571" y="161804"/>
                </a:moveTo>
                <a:lnTo>
                  <a:pt x="1269988" y="161120"/>
                </a:lnTo>
                <a:lnTo>
                  <a:pt x="1280104" y="158432"/>
                </a:lnTo>
                <a:lnTo>
                  <a:pt x="1267571" y="161804"/>
                </a:lnTo>
                <a:close/>
              </a:path>
              <a:path w="4559934" h="2400300">
                <a:moveTo>
                  <a:pt x="3350599" y="177710"/>
                </a:moveTo>
                <a:lnTo>
                  <a:pt x="3292296" y="161804"/>
                </a:lnTo>
                <a:lnTo>
                  <a:pt x="3304380" y="165033"/>
                </a:lnTo>
                <a:lnTo>
                  <a:pt x="3455264" y="165033"/>
                </a:lnTo>
                <a:lnTo>
                  <a:pt x="3478393" y="171454"/>
                </a:lnTo>
                <a:lnTo>
                  <a:pt x="3327809" y="171454"/>
                </a:lnTo>
                <a:lnTo>
                  <a:pt x="3350599" y="177710"/>
                </a:lnTo>
                <a:close/>
              </a:path>
              <a:path w="4559934" h="2400300">
                <a:moveTo>
                  <a:pt x="1240572" y="169126"/>
                </a:moveTo>
                <a:lnTo>
                  <a:pt x="1258809" y="163956"/>
                </a:lnTo>
                <a:lnTo>
                  <a:pt x="1259491" y="163956"/>
                </a:lnTo>
                <a:lnTo>
                  <a:pt x="1240572" y="169126"/>
                </a:lnTo>
                <a:close/>
              </a:path>
              <a:path w="4559934" h="2400300">
                <a:moveTo>
                  <a:pt x="1208869" y="177710"/>
                </a:moveTo>
                <a:lnTo>
                  <a:pt x="1254900" y="165033"/>
                </a:lnTo>
                <a:lnTo>
                  <a:pt x="1240622" y="169126"/>
                </a:lnTo>
                <a:lnTo>
                  <a:pt x="1208869" y="177710"/>
                </a:lnTo>
                <a:close/>
              </a:path>
              <a:path w="4559934" h="2400300">
                <a:moveTo>
                  <a:pt x="1209214" y="177710"/>
                </a:moveTo>
                <a:lnTo>
                  <a:pt x="1208869" y="177710"/>
                </a:lnTo>
                <a:lnTo>
                  <a:pt x="1232012" y="171454"/>
                </a:lnTo>
                <a:lnTo>
                  <a:pt x="1209214" y="177710"/>
                </a:lnTo>
                <a:close/>
              </a:path>
              <a:path w="4559934" h="2400300">
                <a:moveTo>
                  <a:pt x="3384171" y="186920"/>
                </a:moveTo>
                <a:lnTo>
                  <a:pt x="3327809" y="171454"/>
                </a:lnTo>
                <a:lnTo>
                  <a:pt x="3350894" y="177710"/>
                </a:lnTo>
                <a:lnTo>
                  <a:pt x="3500931" y="177710"/>
                </a:lnTo>
                <a:lnTo>
                  <a:pt x="3525638" y="184656"/>
                </a:lnTo>
                <a:lnTo>
                  <a:pt x="3375976" y="184656"/>
                </a:lnTo>
                <a:lnTo>
                  <a:pt x="3384171" y="186920"/>
                </a:lnTo>
                <a:close/>
              </a:path>
              <a:path w="4559934" h="2400300">
                <a:moveTo>
                  <a:pt x="3500927" y="177710"/>
                </a:moveTo>
                <a:lnTo>
                  <a:pt x="3350894" y="177710"/>
                </a:lnTo>
                <a:lnTo>
                  <a:pt x="3327809" y="171454"/>
                </a:lnTo>
                <a:lnTo>
                  <a:pt x="3478393" y="171454"/>
                </a:lnTo>
                <a:lnTo>
                  <a:pt x="3500927" y="177710"/>
                </a:lnTo>
                <a:close/>
              </a:path>
              <a:path w="4559934" h="2400300">
                <a:moveTo>
                  <a:pt x="3546148" y="190422"/>
                </a:moveTo>
                <a:lnTo>
                  <a:pt x="3397080" y="190422"/>
                </a:lnTo>
                <a:lnTo>
                  <a:pt x="3375976" y="184656"/>
                </a:lnTo>
                <a:lnTo>
                  <a:pt x="3525638" y="184656"/>
                </a:lnTo>
                <a:lnTo>
                  <a:pt x="3546148" y="190422"/>
                </a:lnTo>
                <a:close/>
              </a:path>
              <a:path w="4559934" h="2400300">
                <a:moveTo>
                  <a:pt x="1163001" y="190422"/>
                </a:moveTo>
                <a:lnTo>
                  <a:pt x="1162701" y="190422"/>
                </a:lnTo>
                <a:lnTo>
                  <a:pt x="1175517" y="186920"/>
                </a:lnTo>
                <a:lnTo>
                  <a:pt x="1163001" y="190422"/>
                </a:lnTo>
                <a:close/>
              </a:path>
              <a:path w="4559934" h="2400300">
                <a:moveTo>
                  <a:pt x="3568675" y="203128"/>
                </a:moveTo>
                <a:lnTo>
                  <a:pt x="3442900" y="203128"/>
                </a:lnTo>
                <a:lnTo>
                  <a:pt x="3384171" y="186920"/>
                </a:lnTo>
                <a:lnTo>
                  <a:pt x="3397080" y="190422"/>
                </a:lnTo>
                <a:lnTo>
                  <a:pt x="3546287" y="190422"/>
                </a:lnTo>
                <a:lnTo>
                  <a:pt x="3568675" y="203128"/>
                </a:lnTo>
                <a:close/>
              </a:path>
              <a:path w="4559934" h="2400300">
                <a:moveTo>
                  <a:pt x="1117271" y="203128"/>
                </a:moveTo>
                <a:lnTo>
                  <a:pt x="1117008" y="203128"/>
                </a:lnTo>
                <a:lnTo>
                  <a:pt x="1130243" y="199472"/>
                </a:lnTo>
                <a:lnTo>
                  <a:pt x="1117271" y="203128"/>
                </a:lnTo>
                <a:close/>
              </a:path>
              <a:path w="4559934" h="2400300">
                <a:moveTo>
                  <a:pt x="3591028" y="215814"/>
                </a:moveTo>
                <a:lnTo>
                  <a:pt x="3488040" y="215814"/>
                </a:lnTo>
                <a:lnTo>
                  <a:pt x="3429632" y="199472"/>
                </a:lnTo>
                <a:lnTo>
                  <a:pt x="3442900" y="203128"/>
                </a:lnTo>
                <a:lnTo>
                  <a:pt x="3568675" y="203128"/>
                </a:lnTo>
                <a:lnTo>
                  <a:pt x="3591028" y="215814"/>
                </a:lnTo>
                <a:close/>
              </a:path>
              <a:path w="4559934" h="2400300">
                <a:moveTo>
                  <a:pt x="1072169" y="215814"/>
                </a:moveTo>
                <a:lnTo>
                  <a:pt x="1071861" y="215814"/>
                </a:lnTo>
                <a:lnTo>
                  <a:pt x="1092400" y="210076"/>
                </a:lnTo>
                <a:lnTo>
                  <a:pt x="1072169" y="215814"/>
                </a:lnTo>
                <a:close/>
              </a:path>
              <a:path w="4559934" h="2400300">
                <a:moveTo>
                  <a:pt x="3721581" y="266608"/>
                </a:moveTo>
                <a:lnTo>
                  <a:pt x="3620148" y="266608"/>
                </a:lnTo>
                <a:lnTo>
                  <a:pt x="3576644" y="254000"/>
                </a:lnTo>
                <a:lnTo>
                  <a:pt x="3576993" y="254000"/>
                </a:lnTo>
                <a:lnTo>
                  <a:pt x="3532151" y="228406"/>
                </a:lnTo>
                <a:lnTo>
                  <a:pt x="3467497" y="210076"/>
                </a:lnTo>
                <a:lnTo>
                  <a:pt x="3488040" y="215814"/>
                </a:lnTo>
                <a:lnTo>
                  <a:pt x="3590879" y="215814"/>
                </a:lnTo>
                <a:lnTo>
                  <a:pt x="3679202" y="241299"/>
                </a:lnTo>
                <a:lnTo>
                  <a:pt x="3721581" y="266608"/>
                </a:lnTo>
                <a:close/>
              </a:path>
              <a:path w="4559934" h="2400300">
                <a:moveTo>
                  <a:pt x="940099" y="266608"/>
                </a:moveTo>
                <a:lnTo>
                  <a:pt x="939767" y="266608"/>
                </a:lnTo>
                <a:lnTo>
                  <a:pt x="962640" y="259976"/>
                </a:lnTo>
                <a:lnTo>
                  <a:pt x="940099" y="266608"/>
                </a:lnTo>
                <a:close/>
              </a:path>
              <a:path w="4559934" h="2400300">
                <a:moveTo>
                  <a:pt x="4350245" y="685800"/>
                </a:moveTo>
                <a:lnTo>
                  <a:pt x="4291609" y="685800"/>
                </a:lnTo>
                <a:lnTo>
                  <a:pt x="4261637" y="660400"/>
                </a:lnTo>
                <a:lnTo>
                  <a:pt x="4262183" y="660400"/>
                </a:lnTo>
                <a:lnTo>
                  <a:pt x="4230433" y="622300"/>
                </a:lnTo>
                <a:lnTo>
                  <a:pt x="4230916" y="622300"/>
                </a:lnTo>
                <a:lnTo>
                  <a:pt x="4197388" y="596900"/>
                </a:lnTo>
                <a:lnTo>
                  <a:pt x="4197934" y="596900"/>
                </a:lnTo>
                <a:lnTo>
                  <a:pt x="4162501" y="571500"/>
                </a:lnTo>
                <a:lnTo>
                  <a:pt x="4163021" y="571500"/>
                </a:lnTo>
                <a:lnTo>
                  <a:pt x="4125810" y="546100"/>
                </a:lnTo>
                <a:lnTo>
                  <a:pt x="4126331" y="546100"/>
                </a:lnTo>
                <a:lnTo>
                  <a:pt x="4087342" y="508000"/>
                </a:lnTo>
                <a:lnTo>
                  <a:pt x="4087837" y="508000"/>
                </a:lnTo>
                <a:lnTo>
                  <a:pt x="4046943" y="482600"/>
                </a:lnTo>
                <a:lnTo>
                  <a:pt x="4047439" y="482600"/>
                </a:lnTo>
                <a:lnTo>
                  <a:pt x="4004767" y="457200"/>
                </a:lnTo>
                <a:lnTo>
                  <a:pt x="4005275" y="457200"/>
                </a:lnTo>
                <a:lnTo>
                  <a:pt x="3960825" y="431800"/>
                </a:lnTo>
                <a:lnTo>
                  <a:pt x="3961282" y="431800"/>
                </a:lnTo>
                <a:lnTo>
                  <a:pt x="3915054" y="406400"/>
                </a:lnTo>
                <a:lnTo>
                  <a:pt x="3915524" y="406400"/>
                </a:lnTo>
                <a:lnTo>
                  <a:pt x="3867391" y="381000"/>
                </a:lnTo>
                <a:lnTo>
                  <a:pt x="3867810" y="381000"/>
                </a:lnTo>
                <a:lnTo>
                  <a:pt x="3827614" y="355397"/>
                </a:lnTo>
                <a:lnTo>
                  <a:pt x="3788448" y="343158"/>
                </a:lnTo>
                <a:lnTo>
                  <a:pt x="3746396" y="317287"/>
                </a:lnTo>
                <a:lnTo>
                  <a:pt x="3705186" y="304800"/>
                </a:lnTo>
                <a:lnTo>
                  <a:pt x="3705491" y="304800"/>
                </a:lnTo>
                <a:lnTo>
                  <a:pt x="3662616" y="279201"/>
                </a:lnTo>
                <a:lnTo>
                  <a:pt x="3597269" y="259976"/>
                </a:lnTo>
                <a:lnTo>
                  <a:pt x="3620148" y="266608"/>
                </a:lnTo>
                <a:lnTo>
                  <a:pt x="3721427" y="266608"/>
                </a:lnTo>
                <a:lnTo>
                  <a:pt x="3763641" y="279201"/>
                </a:lnTo>
                <a:lnTo>
                  <a:pt x="3763980" y="279201"/>
                </a:lnTo>
                <a:lnTo>
                  <a:pt x="3805974" y="304800"/>
                </a:lnTo>
                <a:lnTo>
                  <a:pt x="3846259" y="317287"/>
                </a:lnTo>
                <a:lnTo>
                  <a:pt x="3846610" y="317287"/>
                </a:lnTo>
                <a:lnTo>
                  <a:pt x="3886822" y="342900"/>
                </a:lnTo>
                <a:lnTo>
                  <a:pt x="3935374" y="368300"/>
                </a:lnTo>
                <a:lnTo>
                  <a:pt x="3982529" y="393700"/>
                </a:lnTo>
                <a:lnTo>
                  <a:pt x="4027487" y="419100"/>
                </a:lnTo>
                <a:lnTo>
                  <a:pt x="4070159" y="444500"/>
                </a:lnTo>
                <a:lnTo>
                  <a:pt x="4112031" y="482600"/>
                </a:lnTo>
                <a:lnTo>
                  <a:pt x="4151541" y="508000"/>
                </a:lnTo>
                <a:lnTo>
                  <a:pt x="4189272" y="533400"/>
                </a:lnTo>
                <a:lnTo>
                  <a:pt x="4225239" y="571500"/>
                </a:lnTo>
                <a:lnTo>
                  <a:pt x="4259249" y="596900"/>
                </a:lnTo>
                <a:lnTo>
                  <a:pt x="4291558" y="622300"/>
                </a:lnTo>
                <a:lnTo>
                  <a:pt x="4321530" y="660400"/>
                </a:lnTo>
                <a:lnTo>
                  <a:pt x="4350245" y="685800"/>
                </a:lnTo>
                <a:close/>
              </a:path>
              <a:path w="4559934" h="2400300">
                <a:moveTo>
                  <a:pt x="268325" y="685800"/>
                </a:moveTo>
                <a:lnTo>
                  <a:pt x="209651" y="685800"/>
                </a:lnTo>
                <a:lnTo>
                  <a:pt x="237845" y="660400"/>
                </a:lnTo>
                <a:lnTo>
                  <a:pt x="268185" y="622300"/>
                </a:lnTo>
                <a:lnTo>
                  <a:pt x="329437" y="622300"/>
                </a:lnTo>
                <a:lnTo>
                  <a:pt x="297560" y="660400"/>
                </a:lnTo>
                <a:lnTo>
                  <a:pt x="298170" y="660400"/>
                </a:lnTo>
                <a:lnTo>
                  <a:pt x="268325" y="685800"/>
                </a:lnTo>
                <a:close/>
              </a:path>
              <a:path w="4559934" h="2400300">
                <a:moveTo>
                  <a:pt x="49517" y="1092200"/>
                </a:moveTo>
                <a:lnTo>
                  <a:pt x="8597" y="1092200"/>
                </a:lnTo>
                <a:lnTo>
                  <a:pt x="23202" y="1028700"/>
                </a:lnTo>
                <a:lnTo>
                  <a:pt x="23761" y="1016000"/>
                </a:lnTo>
                <a:lnTo>
                  <a:pt x="45478" y="952500"/>
                </a:lnTo>
                <a:lnTo>
                  <a:pt x="46227" y="952500"/>
                </a:lnTo>
                <a:lnTo>
                  <a:pt x="75310" y="889000"/>
                </a:lnTo>
                <a:lnTo>
                  <a:pt x="76187" y="889000"/>
                </a:lnTo>
                <a:lnTo>
                  <a:pt x="112509" y="825500"/>
                </a:lnTo>
                <a:lnTo>
                  <a:pt x="113207" y="812800"/>
                </a:lnTo>
                <a:lnTo>
                  <a:pt x="134035" y="787400"/>
                </a:lnTo>
                <a:lnTo>
                  <a:pt x="134556" y="787400"/>
                </a:lnTo>
                <a:lnTo>
                  <a:pt x="157289" y="749300"/>
                </a:lnTo>
                <a:lnTo>
                  <a:pt x="182321" y="723900"/>
                </a:lnTo>
                <a:lnTo>
                  <a:pt x="209118" y="685800"/>
                </a:lnTo>
                <a:lnTo>
                  <a:pt x="268820" y="685800"/>
                </a:lnTo>
                <a:lnTo>
                  <a:pt x="240626" y="711200"/>
                </a:lnTo>
                <a:lnTo>
                  <a:pt x="241160" y="711200"/>
                </a:lnTo>
                <a:lnTo>
                  <a:pt x="214871" y="749300"/>
                </a:lnTo>
                <a:lnTo>
                  <a:pt x="215379" y="749300"/>
                </a:lnTo>
                <a:lnTo>
                  <a:pt x="190868" y="774700"/>
                </a:lnTo>
                <a:lnTo>
                  <a:pt x="191388" y="774700"/>
                </a:lnTo>
                <a:lnTo>
                  <a:pt x="168655" y="812800"/>
                </a:lnTo>
                <a:lnTo>
                  <a:pt x="169176" y="812800"/>
                </a:lnTo>
                <a:lnTo>
                  <a:pt x="148361" y="838200"/>
                </a:lnTo>
                <a:lnTo>
                  <a:pt x="149059" y="838200"/>
                </a:lnTo>
                <a:lnTo>
                  <a:pt x="112737" y="901700"/>
                </a:lnTo>
                <a:lnTo>
                  <a:pt x="113614" y="901700"/>
                </a:lnTo>
                <a:lnTo>
                  <a:pt x="84531" y="965200"/>
                </a:lnTo>
                <a:lnTo>
                  <a:pt x="85280" y="965200"/>
                </a:lnTo>
                <a:lnTo>
                  <a:pt x="63563" y="1028700"/>
                </a:lnTo>
                <a:lnTo>
                  <a:pt x="64122" y="1028700"/>
                </a:lnTo>
                <a:lnTo>
                  <a:pt x="49517" y="1092200"/>
                </a:lnTo>
                <a:close/>
              </a:path>
              <a:path w="4559934" h="2400300">
                <a:moveTo>
                  <a:pt x="4402086" y="749300"/>
                </a:moveTo>
                <a:lnTo>
                  <a:pt x="4345025" y="749300"/>
                </a:lnTo>
                <a:lnTo>
                  <a:pt x="4318736" y="711200"/>
                </a:lnTo>
                <a:lnTo>
                  <a:pt x="4319269" y="711200"/>
                </a:lnTo>
                <a:lnTo>
                  <a:pt x="4291076" y="685800"/>
                </a:lnTo>
                <a:lnTo>
                  <a:pt x="4350778" y="685800"/>
                </a:lnTo>
                <a:lnTo>
                  <a:pt x="4377575" y="723900"/>
                </a:lnTo>
                <a:lnTo>
                  <a:pt x="4402086" y="749300"/>
                </a:lnTo>
                <a:close/>
              </a:path>
              <a:path w="4559934" h="2400300">
                <a:moveTo>
                  <a:pt x="4551184" y="1092200"/>
                </a:moveTo>
                <a:lnTo>
                  <a:pt x="4510252" y="1092200"/>
                </a:lnTo>
                <a:lnTo>
                  <a:pt x="4495774" y="1028700"/>
                </a:lnTo>
                <a:lnTo>
                  <a:pt x="4496346" y="1028700"/>
                </a:lnTo>
                <a:lnTo>
                  <a:pt x="4474502" y="965200"/>
                </a:lnTo>
                <a:lnTo>
                  <a:pt x="4475238" y="965200"/>
                </a:lnTo>
                <a:lnTo>
                  <a:pt x="4446282" y="901700"/>
                </a:lnTo>
                <a:lnTo>
                  <a:pt x="4447158" y="901700"/>
                </a:lnTo>
                <a:lnTo>
                  <a:pt x="4410849" y="838200"/>
                </a:lnTo>
                <a:lnTo>
                  <a:pt x="4411548" y="838200"/>
                </a:lnTo>
                <a:lnTo>
                  <a:pt x="4390720" y="812800"/>
                </a:lnTo>
                <a:lnTo>
                  <a:pt x="4391240" y="812800"/>
                </a:lnTo>
                <a:lnTo>
                  <a:pt x="4368507" y="774700"/>
                </a:lnTo>
                <a:lnTo>
                  <a:pt x="4369028" y="774700"/>
                </a:lnTo>
                <a:lnTo>
                  <a:pt x="4344517" y="749300"/>
                </a:lnTo>
                <a:lnTo>
                  <a:pt x="4402607" y="749300"/>
                </a:lnTo>
                <a:lnTo>
                  <a:pt x="4425340" y="787400"/>
                </a:lnTo>
                <a:lnTo>
                  <a:pt x="4425861" y="787400"/>
                </a:lnTo>
                <a:lnTo>
                  <a:pt x="4446689" y="812800"/>
                </a:lnTo>
                <a:lnTo>
                  <a:pt x="4447387" y="825500"/>
                </a:lnTo>
                <a:lnTo>
                  <a:pt x="4483709" y="889000"/>
                </a:lnTo>
                <a:lnTo>
                  <a:pt x="4484598" y="889000"/>
                </a:lnTo>
                <a:lnTo>
                  <a:pt x="4513554" y="952500"/>
                </a:lnTo>
                <a:lnTo>
                  <a:pt x="4514278" y="952500"/>
                </a:lnTo>
                <a:lnTo>
                  <a:pt x="4536122" y="1016000"/>
                </a:lnTo>
                <a:lnTo>
                  <a:pt x="4536706" y="1028700"/>
                </a:lnTo>
                <a:lnTo>
                  <a:pt x="4551184" y="1092200"/>
                </a:lnTo>
                <a:close/>
              </a:path>
              <a:path w="4559934" h="2400300">
                <a:moveTo>
                  <a:pt x="49872" y="1295400"/>
                </a:moveTo>
                <a:lnTo>
                  <a:pt x="8242" y="1295400"/>
                </a:lnTo>
                <a:lnTo>
                  <a:pt x="888" y="1231900"/>
                </a:lnTo>
                <a:lnTo>
                  <a:pt x="0" y="1193800"/>
                </a:lnTo>
                <a:lnTo>
                  <a:pt x="1003" y="1155700"/>
                </a:lnTo>
                <a:lnTo>
                  <a:pt x="8242" y="1092200"/>
                </a:lnTo>
                <a:lnTo>
                  <a:pt x="49872" y="1092200"/>
                </a:lnTo>
                <a:lnTo>
                  <a:pt x="43840" y="1155700"/>
                </a:lnTo>
                <a:lnTo>
                  <a:pt x="42748" y="1155700"/>
                </a:lnTo>
                <a:lnTo>
                  <a:pt x="41871" y="1193800"/>
                </a:lnTo>
                <a:lnTo>
                  <a:pt x="42633" y="1231900"/>
                </a:lnTo>
                <a:lnTo>
                  <a:pt x="49872" y="1295400"/>
                </a:lnTo>
                <a:close/>
              </a:path>
              <a:path w="4559934" h="2400300">
                <a:moveTo>
                  <a:pt x="4517262" y="1168400"/>
                </a:moveTo>
                <a:lnTo>
                  <a:pt x="4509896" y="1092200"/>
                </a:lnTo>
                <a:lnTo>
                  <a:pt x="4551527" y="1092200"/>
                </a:lnTo>
                <a:lnTo>
                  <a:pt x="4559007" y="1155700"/>
                </a:lnTo>
                <a:lnTo>
                  <a:pt x="4517148" y="1155700"/>
                </a:lnTo>
                <a:lnTo>
                  <a:pt x="4517262" y="1168400"/>
                </a:lnTo>
                <a:close/>
              </a:path>
              <a:path w="4559934" h="2400300">
                <a:moveTo>
                  <a:pt x="42633" y="1168400"/>
                </a:moveTo>
                <a:lnTo>
                  <a:pt x="42748" y="1155700"/>
                </a:lnTo>
                <a:lnTo>
                  <a:pt x="43840" y="1155700"/>
                </a:lnTo>
                <a:lnTo>
                  <a:pt x="42633" y="1168400"/>
                </a:lnTo>
                <a:close/>
              </a:path>
              <a:path w="4559934" h="2400300">
                <a:moveTo>
                  <a:pt x="4551527" y="1295400"/>
                </a:moveTo>
                <a:lnTo>
                  <a:pt x="4509896" y="1295400"/>
                </a:lnTo>
                <a:lnTo>
                  <a:pt x="4517148" y="1231900"/>
                </a:lnTo>
                <a:lnTo>
                  <a:pt x="4518037" y="1193800"/>
                </a:lnTo>
                <a:lnTo>
                  <a:pt x="4517148" y="1155700"/>
                </a:lnTo>
                <a:lnTo>
                  <a:pt x="4559007" y="1155700"/>
                </a:lnTo>
                <a:lnTo>
                  <a:pt x="4559896" y="1193800"/>
                </a:lnTo>
                <a:lnTo>
                  <a:pt x="4558893" y="1231900"/>
                </a:lnTo>
                <a:lnTo>
                  <a:pt x="4551527" y="1295400"/>
                </a:lnTo>
                <a:close/>
              </a:path>
              <a:path w="4559934" h="2400300">
                <a:moveTo>
                  <a:pt x="169176" y="1574800"/>
                </a:moveTo>
                <a:lnTo>
                  <a:pt x="112509" y="1574800"/>
                </a:lnTo>
                <a:lnTo>
                  <a:pt x="76187" y="1498600"/>
                </a:lnTo>
                <a:lnTo>
                  <a:pt x="75310" y="1498600"/>
                </a:lnTo>
                <a:lnTo>
                  <a:pt x="46227" y="1435100"/>
                </a:lnTo>
                <a:lnTo>
                  <a:pt x="45478" y="1435100"/>
                </a:lnTo>
                <a:lnTo>
                  <a:pt x="23761" y="1371600"/>
                </a:lnTo>
                <a:lnTo>
                  <a:pt x="23202" y="1371600"/>
                </a:lnTo>
                <a:lnTo>
                  <a:pt x="8597" y="1295400"/>
                </a:lnTo>
                <a:lnTo>
                  <a:pt x="49517" y="1295400"/>
                </a:lnTo>
                <a:lnTo>
                  <a:pt x="64122" y="1358900"/>
                </a:lnTo>
                <a:lnTo>
                  <a:pt x="63563" y="1358900"/>
                </a:lnTo>
                <a:lnTo>
                  <a:pt x="85280" y="1422400"/>
                </a:lnTo>
                <a:lnTo>
                  <a:pt x="84531" y="1422400"/>
                </a:lnTo>
                <a:lnTo>
                  <a:pt x="113614" y="1485900"/>
                </a:lnTo>
                <a:lnTo>
                  <a:pt x="112737" y="1485900"/>
                </a:lnTo>
                <a:lnTo>
                  <a:pt x="149059" y="1549400"/>
                </a:lnTo>
                <a:lnTo>
                  <a:pt x="148361" y="1549400"/>
                </a:lnTo>
                <a:lnTo>
                  <a:pt x="169176" y="1574800"/>
                </a:lnTo>
                <a:close/>
              </a:path>
              <a:path w="4559934" h="2400300">
                <a:moveTo>
                  <a:pt x="4447387" y="1574800"/>
                </a:moveTo>
                <a:lnTo>
                  <a:pt x="4390720" y="1574800"/>
                </a:lnTo>
                <a:lnTo>
                  <a:pt x="4411548" y="1549400"/>
                </a:lnTo>
                <a:lnTo>
                  <a:pt x="4410849" y="1549400"/>
                </a:lnTo>
                <a:lnTo>
                  <a:pt x="4447158" y="1485900"/>
                </a:lnTo>
                <a:lnTo>
                  <a:pt x="4446282" y="1485900"/>
                </a:lnTo>
                <a:lnTo>
                  <a:pt x="4475238" y="1422400"/>
                </a:lnTo>
                <a:lnTo>
                  <a:pt x="4474502" y="1422400"/>
                </a:lnTo>
                <a:lnTo>
                  <a:pt x="4496346" y="1358900"/>
                </a:lnTo>
                <a:lnTo>
                  <a:pt x="4495774" y="1358900"/>
                </a:lnTo>
                <a:lnTo>
                  <a:pt x="4510252" y="1295400"/>
                </a:lnTo>
                <a:lnTo>
                  <a:pt x="4551184" y="1295400"/>
                </a:lnTo>
                <a:lnTo>
                  <a:pt x="4536706" y="1371600"/>
                </a:lnTo>
                <a:lnTo>
                  <a:pt x="4536122" y="1371600"/>
                </a:lnTo>
                <a:lnTo>
                  <a:pt x="4514278" y="1435100"/>
                </a:lnTo>
                <a:lnTo>
                  <a:pt x="4513554" y="1435100"/>
                </a:lnTo>
                <a:lnTo>
                  <a:pt x="4484598" y="1498600"/>
                </a:lnTo>
                <a:lnTo>
                  <a:pt x="4483709" y="1498600"/>
                </a:lnTo>
                <a:lnTo>
                  <a:pt x="4447387" y="1574800"/>
                </a:lnTo>
                <a:close/>
              </a:path>
              <a:path w="4559934" h="2400300">
                <a:moveTo>
                  <a:pt x="215379" y="1638300"/>
                </a:moveTo>
                <a:lnTo>
                  <a:pt x="157289" y="1638300"/>
                </a:lnTo>
                <a:lnTo>
                  <a:pt x="134556" y="1600200"/>
                </a:lnTo>
                <a:lnTo>
                  <a:pt x="134035" y="1600200"/>
                </a:lnTo>
                <a:lnTo>
                  <a:pt x="113207" y="1574800"/>
                </a:lnTo>
                <a:lnTo>
                  <a:pt x="168655" y="1574800"/>
                </a:lnTo>
                <a:lnTo>
                  <a:pt x="191388" y="1612900"/>
                </a:lnTo>
                <a:lnTo>
                  <a:pt x="190868" y="1612900"/>
                </a:lnTo>
                <a:lnTo>
                  <a:pt x="215379" y="1638300"/>
                </a:lnTo>
                <a:close/>
              </a:path>
              <a:path w="4559934" h="2400300">
                <a:moveTo>
                  <a:pt x="3267798" y="2273300"/>
                </a:moveTo>
                <a:lnTo>
                  <a:pt x="3113366" y="2273300"/>
                </a:lnTo>
                <a:lnTo>
                  <a:pt x="3233572" y="2241550"/>
                </a:lnTo>
                <a:lnTo>
                  <a:pt x="3304871" y="2222432"/>
                </a:lnTo>
                <a:lnTo>
                  <a:pt x="3533276" y="2158874"/>
                </a:lnTo>
                <a:lnTo>
                  <a:pt x="3532917" y="2158874"/>
                </a:lnTo>
                <a:lnTo>
                  <a:pt x="3577346" y="2133398"/>
                </a:lnTo>
                <a:lnTo>
                  <a:pt x="3663302" y="2108200"/>
                </a:lnTo>
                <a:lnTo>
                  <a:pt x="3662946" y="2108200"/>
                </a:lnTo>
                <a:lnTo>
                  <a:pt x="3705845" y="2082604"/>
                </a:lnTo>
                <a:lnTo>
                  <a:pt x="3747096" y="2070100"/>
                </a:lnTo>
                <a:lnTo>
                  <a:pt x="3746753" y="2070100"/>
                </a:lnTo>
                <a:lnTo>
                  <a:pt x="3788479" y="2044432"/>
                </a:lnTo>
                <a:lnTo>
                  <a:pt x="3828262" y="2032000"/>
                </a:lnTo>
                <a:lnTo>
                  <a:pt x="3827932" y="2032000"/>
                </a:lnTo>
                <a:lnTo>
                  <a:pt x="3867810" y="2006600"/>
                </a:lnTo>
                <a:lnTo>
                  <a:pt x="3867429" y="2006600"/>
                </a:lnTo>
                <a:lnTo>
                  <a:pt x="3915562" y="1981200"/>
                </a:lnTo>
                <a:lnTo>
                  <a:pt x="3915016" y="1981200"/>
                </a:lnTo>
                <a:lnTo>
                  <a:pt x="3961244" y="1955800"/>
                </a:lnTo>
                <a:lnTo>
                  <a:pt x="3960825" y="1955800"/>
                </a:lnTo>
                <a:lnTo>
                  <a:pt x="4005275" y="1930400"/>
                </a:lnTo>
                <a:lnTo>
                  <a:pt x="4004767" y="1930400"/>
                </a:lnTo>
                <a:lnTo>
                  <a:pt x="4047439" y="1905000"/>
                </a:lnTo>
                <a:lnTo>
                  <a:pt x="4046943" y="1905000"/>
                </a:lnTo>
                <a:lnTo>
                  <a:pt x="4087837" y="1879600"/>
                </a:lnTo>
                <a:lnTo>
                  <a:pt x="4087342" y="1879600"/>
                </a:lnTo>
                <a:lnTo>
                  <a:pt x="4126331" y="1854200"/>
                </a:lnTo>
                <a:lnTo>
                  <a:pt x="4125810" y="1854200"/>
                </a:lnTo>
                <a:lnTo>
                  <a:pt x="4163021" y="1816100"/>
                </a:lnTo>
                <a:lnTo>
                  <a:pt x="4162501" y="1816100"/>
                </a:lnTo>
                <a:lnTo>
                  <a:pt x="4197934" y="1790700"/>
                </a:lnTo>
                <a:lnTo>
                  <a:pt x="4197426" y="1790700"/>
                </a:lnTo>
                <a:lnTo>
                  <a:pt x="4230954" y="1765300"/>
                </a:lnTo>
                <a:lnTo>
                  <a:pt x="4230408" y="1765300"/>
                </a:lnTo>
                <a:lnTo>
                  <a:pt x="4262158" y="1727200"/>
                </a:lnTo>
                <a:lnTo>
                  <a:pt x="4261637" y="1727200"/>
                </a:lnTo>
                <a:lnTo>
                  <a:pt x="4291609" y="1701800"/>
                </a:lnTo>
                <a:lnTo>
                  <a:pt x="4291076" y="1701800"/>
                </a:lnTo>
                <a:lnTo>
                  <a:pt x="4319269" y="1676400"/>
                </a:lnTo>
                <a:lnTo>
                  <a:pt x="4318736" y="1676400"/>
                </a:lnTo>
                <a:lnTo>
                  <a:pt x="4345025" y="1638300"/>
                </a:lnTo>
                <a:lnTo>
                  <a:pt x="4344517" y="1638300"/>
                </a:lnTo>
                <a:lnTo>
                  <a:pt x="4369028" y="1612900"/>
                </a:lnTo>
                <a:lnTo>
                  <a:pt x="4368507" y="1612900"/>
                </a:lnTo>
                <a:lnTo>
                  <a:pt x="4391240" y="1574800"/>
                </a:lnTo>
                <a:lnTo>
                  <a:pt x="4446689" y="1574800"/>
                </a:lnTo>
                <a:lnTo>
                  <a:pt x="4425861" y="1600200"/>
                </a:lnTo>
                <a:lnTo>
                  <a:pt x="4425340" y="1600200"/>
                </a:lnTo>
                <a:lnTo>
                  <a:pt x="4402086" y="1638300"/>
                </a:lnTo>
                <a:lnTo>
                  <a:pt x="4377575" y="1663700"/>
                </a:lnTo>
                <a:lnTo>
                  <a:pt x="4350245" y="1701800"/>
                </a:lnTo>
                <a:lnTo>
                  <a:pt x="4321530" y="1727200"/>
                </a:lnTo>
                <a:lnTo>
                  <a:pt x="4291037" y="1765300"/>
                </a:lnTo>
                <a:lnTo>
                  <a:pt x="4258741" y="1790700"/>
                </a:lnTo>
                <a:lnTo>
                  <a:pt x="4225213" y="1828800"/>
                </a:lnTo>
                <a:lnTo>
                  <a:pt x="4188752" y="1854200"/>
                </a:lnTo>
                <a:lnTo>
                  <a:pt x="4151541" y="1879600"/>
                </a:lnTo>
                <a:lnTo>
                  <a:pt x="4111536" y="1905000"/>
                </a:lnTo>
                <a:lnTo>
                  <a:pt x="4070159" y="1943100"/>
                </a:lnTo>
                <a:lnTo>
                  <a:pt x="4026966" y="1968500"/>
                </a:lnTo>
                <a:lnTo>
                  <a:pt x="3982529" y="1993900"/>
                </a:lnTo>
                <a:lnTo>
                  <a:pt x="3935336" y="2019300"/>
                </a:lnTo>
                <a:lnTo>
                  <a:pt x="3887050" y="2044580"/>
                </a:lnTo>
                <a:lnTo>
                  <a:pt x="3846614" y="2070100"/>
                </a:lnTo>
                <a:lnTo>
                  <a:pt x="3806213" y="2082604"/>
                </a:lnTo>
                <a:lnTo>
                  <a:pt x="3805901" y="2082604"/>
                </a:lnTo>
                <a:lnTo>
                  <a:pt x="3763949" y="2108200"/>
                </a:lnTo>
                <a:lnTo>
                  <a:pt x="3722346" y="2120807"/>
                </a:lnTo>
                <a:lnTo>
                  <a:pt x="3722197" y="2120807"/>
                </a:lnTo>
                <a:lnTo>
                  <a:pt x="3678847" y="2146300"/>
                </a:lnTo>
                <a:lnTo>
                  <a:pt x="3591482" y="2171613"/>
                </a:lnTo>
                <a:lnTo>
                  <a:pt x="3591330" y="2171613"/>
                </a:lnTo>
                <a:lnTo>
                  <a:pt x="3546865" y="2197021"/>
                </a:lnTo>
                <a:lnTo>
                  <a:pt x="3547007" y="2197021"/>
                </a:lnTo>
                <a:lnTo>
                  <a:pt x="3267798" y="2273300"/>
                </a:lnTo>
                <a:close/>
              </a:path>
              <a:path w="4559934" h="2400300">
                <a:moveTo>
                  <a:pt x="963104" y="2127757"/>
                </a:moveTo>
                <a:lnTo>
                  <a:pt x="939124" y="2120807"/>
                </a:lnTo>
                <a:lnTo>
                  <a:pt x="837738" y="2120807"/>
                </a:lnTo>
                <a:lnTo>
                  <a:pt x="795820" y="2108200"/>
                </a:lnTo>
                <a:lnTo>
                  <a:pt x="753446" y="2082604"/>
                </a:lnTo>
                <a:lnTo>
                  <a:pt x="753140" y="2082604"/>
                </a:lnTo>
                <a:lnTo>
                  <a:pt x="712952" y="2070100"/>
                </a:lnTo>
                <a:lnTo>
                  <a:pt x="672466" y="2044580"/>
                </a:lnTo>
                <a:lnTo>
                  <a:pt x="624560" y="2019300"/>
                </a:lnTo>
                <a:lnTo>
                  <a:pt x="577380" y="1993900"/>
                </a:lnTo>
                <a:lnTo>
                  <a:pt x="532930" y="1968500"/>
                </a:lnTo>
                <a:lnTo>
                  <a:pt x="489254" y="1943100"/>
                </a:lnTo>
                <a:lnTo>
                  <a:pt x="448360" y="1905000"/>
                </a:lnTo>
                <a:lnTo>
                  <a:pt x="408368" y="1879600"/>
                </a:lnTo>
                <a:lnTo>
                  <a:pt x="371157" y="1854200"/>
                </a:lnTo>
                <a:lnTo>
                  <a:pt x="334695" y="1828800"/>
                </a:lnTo>
                <a:lnTo>
                  <a:pt x="301167" y="1790700"/>
                </a:lnTo>
                <a:lnTo>
                  <a:pt x="268185" y="1765300"/>
                </a:lnTo>
                <a:lnTo>
                  <a:pt x="238340" y="1727200"/>
                </a:lnTo>
                <a:lnTo>
                  <a:pt x="209651" y="1701800"/>
                </a:lnTo>
                <a:lnTo>
                  <a:pt x="182321" y="1663700"/>
                </a:lnTo>
                <a:lnTo>
                  <a:pt x="157822" y="1638300"/>
                </a:lnTo>
                <a:lnTo>
                  <a:pt x="214871" y="1638300"/>
                </a:lnTo>
                <a:lnTo>
                  <a:pt x="241160" y="1676400"/>
                </a:lnTo>
                <a:lnTo>
                  <a:pt x="240626" y="1676400"/>
                </a:lnTo>
                <a:lnTo>
                  <a:pt x="268820" y="1701800"/>
                </a:lnTo>
                <a:lnTo>
                  <a:pt x="268325" y="1701800"/>
                </a:lnTo>
                <a:lnTo>
                  <a:pt x="298170" y="1727200"/>
                </a:lnTo>
                <a:lnTo>
                  <a:pt x="297586" y="1727200"/>
                </a:lnTo>
                <a:lnTo>
                  <a:pt x="329463" y="1765300"/>
                </a:lnTo>
                <a:lnTo>
                  <a:pt x="328942" y="1765300"/>
                </a:lnTo>
                <a:lnTo>
                  <a:pt x="362470" y="1790700"/>
                </a:lnTo>
                <a:lnTo>
                  <a:pt x="361975" y="1790700"/>
                </a:lnTo>
                <a:lnTo>
                  <a:pt x="397408" y="1816100"/>
                </a:lnTo>
                <a:lnTo>
                  <a:pt x="396875" y="1816100"/>
                </a:lnTo>
                <a:lnTo>
                  <a:pt x="434085" y="1854200"/>
                </a:lnTo>
                <a:lnTo>
                  <a:pt x="433565" y="1854200"/>
                </a:lnTo>
                <a:lnTo>
                  <a:pt x="472554" y="1879600"/>
                </a:lnTo>
                <a:lnTo>
                  <a:pt x="472058" y="1879600"/>
                </a:lnTo>
                <a:lnTo>
                  <a:pt x="512952" y="1905000"/>
                </a:lnTo>
                <a:lnTo>
                  <a:pt x="512470" y="1905000"/>
                </a:lnTo>
                <a:lnTo>
                  <a:pt x="555142" y="1930400"/>
                </a:lnTo>
                <a:lnTo>
                  <a:pt x="554621" y="1930400"/>
                </a:lnTo>
                <a:lnTo>
                  <a:pt x="599071" y="1955800"/>
                </a:lnTo>
                <a:lnTo>
                  <a:pt x="598652" y="1955800"/>
                </a:lnTo>
                <a:lnTo>
                  <a:pt x="644880" y="1981200"/>
                </a:lnTo>
                <a:lnTo>
                  <a:pt x="644334" y="1981200"/>
                </a:lnTo>
                <a:lnTo>
                  <a:pt x="692467" y="2006600"/>
                </a:lnTo>
                <a:lnTo>
                  <a:pt x="692086" y="2006600"/>
                </a:lnTo>
                <a:lnTo>
                  <a:pt x="731964" y="2032000"/>
                </a:lnTo>
                <a:lnTo>
                  <a:pt x="731659" y="2032000"/>
                </a:lnTo>
                <a:lnTo>
                  <a:pt x="771318" y="2044432"/>
                </a:lnTo>
                <a:lnTo>
                  <a:pt x="813026" y="2070100"/>
                </a:lnTo>
                <a:lnTo>
                  <a:pt x="812672" y="2070100"/>
                </a:lnTo>
                <a:lnTo>
                  <a:pt x="853936" y="2082604"/>
                </a:lnTo>
                <a:lnTo>
                  <a:pt x="896923" y="2108200"/>
                </a:lnTo>
                <a:lnTo>
                  <a:pt x="896607" y="2108200"/>
                </a:lnTo>
                <a:lnTo>
                  <a:pt x="963104" y="2127757"/>
                </a:lnTo>
                <a:close/>
              </a:path>
              <a:path w="4559934" h="2400300">
                <a:moveTo>
                  <a:pt x="1094787" y="2178174"/>
                </a:moveTo>
                <a:lnTo>
                  <a:pt x="1071239" y="2171613"/>
                </a:lnTo>
                <a:lnTo>
                  <a:pt x="968088" y="2171613"/>
                </a:lnTo>
                <a:lnTo>
                  <a:pt x="880719" y="2146300"/>
                </a:lnTo>
                <a:lnTo>
                  <a:pt x="837891" y="2120807"/>
                </a:lnTo>
                <a:lnTo>
                  <a:pt x="939124" y="2120807"/>
                </a:lnTo>
                <a:lnTo>
                  <a:pt x="982568" y="2133398"/>
                </a:lnTo>
                <a:lnTo>
                  <a:pt x="1027031" y="2158874"/>
                </a:lnTo>
                <a:lnTo>
                  <a:pt x="1026463" y="2158874"/>
                </a:lnTo>
                <a:lnTo>
                  <a:pt x="1094787" y="2178174"/>
                </a:lnTo>
                <a:close/>
              </a:path>
              <a:path w="4559934" h="2400300">
                <a:moveTo>
                  <a:pt x="3596805" y="2127757"/>
                </a:moveTo>
                <a:lnTo>
                  <a:pt x="3620437" y="2120807"/>
                </a:lnTo>
                <a:lnTo>
                  <a:pt x="3620778" y="2120807"/>
                </a:lnTo>
                <a:lnTo>
                  <a:pt x="3596805" y="2127757"/>
                </a:lnTo>
                <a:close/>
              </a:path>
              <a:path w="4559934" h="2400300">
                <a:moveTo>
                  <a:pt x="1180974" y="2202171"/>
                </a:moveTo>
                <a:lnTo>
                  <a:pt x="1162132" y="2197021"/>
                </a:lnTo>
                <a:lnTo>
                  <a:pt x="1013232" y="2197021"/>
                </a:lnTo>
                <a:lnTo>
                  <a:pt x="968234" y="2171613"/>
                </a:lnTo>
                <a:lnTo>
                  <a:pt x="1071239" y="2171613"/>
                </a:lnTo>
                <a:lnTo>
                  <a:pt x="1116702" y="2184327"/>
                </a:lnTo>
                <a:lnTo>
                  <a:pt x="1116487" y="2184327"/>
                </a:lnTo>
                <a:lnTo>
                  <a:pt x="1180974" y="2202171"/>
                </a:lnTo>
                <a:close/>
              </a:path>
              <a:path w="4559934" h="2400300">
                <a:moveTo>
                  <a:pt x="3465168" y="2178174"/>
                </a:moveTo>
                <a:lnTo>
                  <a:pt x="3488322" y="2171613"/>
                </a:lnTo>
                <a:lnTo>
                  <a:pt x="3488650" y="2171613"/>
                </a:lnTo>
                <a:lnTo>
                  <a:pt x="3465168" y="2178174"/>
                </a:lnTo>
                <a:close/>
              </a:path>
              <a:path w="4559934" h="2400300">
                <a:moveTo>
                  <a:pt x="1131579" y="2188496"/>
                </a:moveTo>
                <a:lnTo>
                  <a:pt x="1116487" y="2184327"/>
                </a:lnTo>
                <a:lnTo>
                  <a:pt x="1116702" y="2184327"/>
                </a:lnTo>
                <a:lnTo>
                  <a:pt x="1131579" y="2188496"/>
                </a:lnTo>
                <a:close/>
              </a:path>
              <a:path w="4559934" h="2400300">
                <a:moveTo>
                  <a:pt x="3428287" y="2188496"/>
                </a:moveTo>
                <a:lnTo>
                  <a:pt x="3443140" y="2184327"/>
                </a:lnTo>
                <a:lnTo>
                  <a:pt x="3443418" y="2184327"/>
                </a:lnTo>
                <a:lnTo>
                  <a:pt x="3428287" y="2188496"/>
                </a:lnTo>
                <a:close/>
              </a:path>
              <a:path w="4559934" h="2400300">
                <a:moveTo>
                  <a:pt x="1743354" y="2324100"/>
                </a:moveTo>
                <a:lnTo>
                  <a:pt x="1487169" y="2324100"/>
                </a:lnTo>
                <a:lnTo>
                  <a:pt x="1388847" y="2298660"/>
                </a:lnTo>
                <a:lnTo>
                  <a:pt x="1013092" y="2197021"/>
                </a:lnTo>
                <a:lnTo>
                  <a:pt x="1162132" y="2197021"/>
                </a:lnTo>
                <a:lnTo>
                  <a:pt x="1208495" y="2209709"/>
                </a:lnTo>
                <a:lnTo>
                  <a:pt x="1208197" y="2209709"/>
                </a:lnTo>
                <a:lnTo>
                  <a:pt x="1228745" y="2215263"/>
                </a:lnTo>
                <a:lnTo>
                  <a:pt x="1228877" y="2215263"/>
                </a:lnTo>
                <a:lnTo>
                  <a:pt x="1255216" y="2222432"/>
                </a:lnTo>
                <a:lnTo>
                  <a:pt x="1255029" y="2222432"/>
                </a:lnTo>
                <a:lnTo>
                  <a:pt x="1302359" y="2235133"/>
                </a:lnTo>
                <a:lnTo>
                  <a:pt x="1302133" y="2235133"/>
                </a:lnTo>
                <a:lnTo>
                  <a:pt x="1349883" y="2247818"/>
                </a:lnTo>
                <a:lnTo>
                  <a:pt x="1349623" y="2247818"/>
                </a:lnTo>
                <a:lnTo>
                  <a:pt x="1380383" y="2255934"/>
                </a:lnTo>
                <a:lnTo>
                  <a:pt x="1380552" y="2255934"/>
                </a:lnTo>
                <a:lnTo>
                  <a:pt x="1397871" y="2260527"/>
                </a:lnTo>
                <a:lnTo>
                  <a:pt x="1397498" y="2260527"/>
                </a:lnTo>
                <a:lnTo>
                  <a:pt x="1446402" y="2273300"/>
                </a:lnTo>
                <a:lnTo>
                  <a:pt x="1494916" y="2273300"/>
                </a:lnTo>
                <a:lnTo>
                  <a:pt x="1543871" y="2285917"/>
                </a:lnTo>
                <a:lnTo>
                  <a:pt x="1543538" y="2285917"/>
                </a:lnTo>
                <a:lnTo>
                  <a:pt x="1593328" y="2298660"/>
                </a:lnTo>
                <a:lnTo>
                  <a:pt x="1593186" y="2298660"/>
                </a:lnTo>
                <a:lnTo>
                  <a:pt x="1643252" y="2311400"/>
                </a:lnTo>
                <a:lnTo>
                  <a:pt x="1692808" y="2311400"/>
                </a:lnTo>
                <a:lnTo>
                  <a:pt x="1743354" y="2324100"/>
                </a:lnTo>
                <a:close/>
              </a:path>
              <a:path w="4559934" h="2400300">
                <a:moveTo>
                  <a:pt x="1228745" y="2215263"/>
                </a:moveTo>
                <a:lnTo>
                  <a:pt x="1208197" y="2209709"/>
                </a:lnTo>
                <a:lnTo>
                  <a:pt x="1208495" y="2209709"/>
                </a:lnTo>
                <a:lnTo>
                  <a:pt x="1228745" y="2215263"/>
                </a:lnTo>
                <a:close/>
              </a:path>
              <a:path w="4559934" h="2400300">
                <a:moveTo>
                  <a:pt x="1228877" y="2215263"/>
                </a:moveTo>
                <a:lnTo>
                  <a:pt x="1228745" y="2215263"/>
                </a:lnTo>
                <a:lnTo>
                  <a:pt x="1208495" y="2209709"/>
                </a:lnTo>
                <a:lnTo>
                  <a:pt x="1228877" y="2215263"/>
                </a:lnTo>
                <a:close/>
              </a:path>
              <a:path w="4559934" h="2400300">
                <a:moveTo>
                  <a:pt x="1270774" y="2226653"/>
                </a:moveTo>
                <a:lnTo>
                  <a:pt x="1255029" y="2222432"/>
                </a:lnTo>
                <a:lnTo>
                  <a:pt x="1255216" y="2222432"/>
                </a:lnTo>
                <a:lnTo>
                  <a:pt x="1270774" y="2226653"/>
                </a:lnTo>
                <a:close/>
              </a:path>
              <a:path w="4559934" h="2400300">
                <a:moveTo>
                  <a:pt x="3289133" y="2226653"/>
                </a:moveTo>
                <a:lnTo>
                  <a:pt x="3304610" y="2222432"/>
                </a:lnTo>
                <a:lnTo>
                  <a:pt x="3304875" y="2222432"/>
                </a:lnTo>
                <a:lnTo>
                  <a:pt x="3289133" y="2226653"/>
                </a:lnTo>
                <a:close/>
              </a:path>
              <a:path w="4559934" h="2400300">
                <a:moveTo>
                  <a:pt x="1319411" y="2239716"/>
                </a:moveTo>
                <a:lnTo>
                  <a:pt x="1302133" y="2235133"/>
                </a:lnTo>
                <a:lnTo>
                  <a:pt x="1302359" y="2235133"/>
                </a:lnTo>
                <a:lnTo>
                  <a:pt x="1319411" y="2239716"/>
                </a:lnTo>
                <a:close/>
              </a:path>
              <a:path w="4559934" h="2400300">
                <a:moveTo>
                  <a:pt x="3240485" y="2239716"/>
                </a:moveTo>
                <a:lnTo>
                  <a:pt x="3257506" y="2235133"/>
                </a:lnTo>
                <a:lnTo>
                  <a:pt x="3257755" y="2235133"/>
                </a:lnTo>
                <a:lnTo>
                  <a:pt x="3240485" y="2239716"/>
                </a:lnTo>
                <a:close/>
              </a:path>
              <a:path w="4559934" h="2400300">
                <a:moveTo>
                  <a:pt x="1373824" y="2254188"/>
                </a:moveTo>
                <a:lnTo>
                  <a:pt x="1349623" y="2247818"/>
                </a:lnTo>
                <a:lnTo>
                  <a:pt x="1349883" y="2247818"/>
                </a:lnTo>
                <a:lnTo>
                  <a:pt x="1373824" y="2254188"/>
                </a:lnTo>
                <a:close/>
              </a:path>
              <a:path w="4559934" h="2400300">
                <a:moveTo>
                  <a:pt x="1380552" y="2255934"/>
                </a:moveTo>
                <a:lnTo>
                  <a:pt x="1380383" y="2255934"/>
                </a:lnTo>
                <a:lnTo>
                  <a:pt x="1349883" y="2247818"/>
                </a:lnTo>
                <a:lnTo>
                  <a:pt x="1380552" y="2255934"/>
                </a:lnTo>
                <a:close/>
              </a:path>
              <a:path w="4559934" h="2400300">
                <a:moveTo>
                  <a:pt x="1414991" y="2265096"/>
                </a:moveTo>
                <a:lnTo>
                  <a:pt x="1397498" y="2260527"/>
                </a:lnTo>
                <a:lnTo>
                  <a:pt x="1397794" y="2260527"/>
                </a:lnTo>
                <a:lnTo>
                  <a:pt x="1412507" y="2264409"/>
                </a:lnTo>
                <a:lnTo>
                  <a:pt x="1414991" y="2265096"/>
                </a:lnTo>
                <a:close/>
              </a:path>
              <a:path w="4559934" h="2400300">
                <a:moveTo>
                  <a:pt x="3133321" y="2268089"/>
                </a:moveTo>
                <a:lnTo>
                  <a:pt x="3161989" y="2260527"/>
                </a:lnTo>
                <a:lnTo>
                  <a:pt x="3162280" y="2260527"/>
                </a:lnTo>
                <a:lnTo>
                  <a:pt x="3133321" y="2268089"/>
                </a:lnTo>
                <a:close/>
              </a:path>
              <a:path w="4559934" h="2400300">
                <a:moveTo>
                  <a:pt x="3073018" y="2324100"/>
                </a:moveTo>
                <a:lnTo>
                  <a:pt x="2816529" y="2324100"/>
                </a:lnTo>
                <a:lnTo>
                  <a:pt x="2866948" y="2311400"/>
                </a:lnTo>
                <a:lnTo>
                  <a:pt x="2916643" y="2311400"/>
                </a:lnTo>
                <a:lnTo>
                  <a:pt x="2934112" y="2306954"/>
                </a:lnTo>
                <a:lnTo>
                  <a:pt x="2937909" y="2306050"/>
                </a:lnTo>
                <a:lnTo>
                  <a:pt x="3064979" y="2273300"/>
                </a:lnTo>
                <a:lnTo>
                  <a:pt x="3267544" y="2273300"/>
                </a:lnTo>
                <a:lnTo>
                  <a:pt x="3073018" y="2324100"/>
                </a:lnTo>
                <a:close/>
              </a:path>
              <a:path w="4559934" h="2400300">
                <a:moveTo>
                  <a:pt x="1588371" y="2297386"/>
                </a:moveTo>
                <a:lnTo>
                  <a:pt x="1543538" y="2285917"/>
                </a:lnTo>
                <a:lnTo>
                  <a:pt x="1543871" y="2285917"/>
                </a:lnTo>
                <a:lnTo>
                  <a:pt x="1588371" y="2297386"/>
                </a:lnTo>
                <a:close/>
              </a:path>
              <a:path w="4559934" h="2400300">
                <a:moveTo>
                  <a:pt x="2971526" y="2297386"/>
                </a:moveTo>
                <a:lnTo>
                  <a:pt x="3016025" y="2285917"/>
                </a:lnTo>
                <a:lnTo>
                  <a:pt x="3016366" y="2285917"/>
                </a:lnTo>
                <a:lnTo>
                  <a:pt x="2971526" y="2297386"/>
                </a:lnTo>
                <a:close/>
              </a:path>
              <a:path w="4559934" h="2400300">
                <a:moveTo>
                  <a:pt x="1607141" y="2302211"/>
                </a:moveTo>
                <a:lnTo>
                  <a:pt x="1593186" y="2298660"/>
                </a:lnTo>
                <a:lnTo>
                  <a:pt x="1593328" y="2298660"/>
                </a:lnTo>
                <a:lnTo>
                  <a:pt x="1607141" y="2302211"/>
                </a:lnTo>
                <a:close/>
              </a:path>
              <a:path w="4559934" h="2400300">
                <a:moveTo>
                  <a:pt x="2937669" y="2306050"/>
                </a:moveTo>
                <a:lnTo>
                  <a:pt x="2966544" y="2298660"/>
                </a:lnTo>
                <a:lnTo>
                  <a:pt x="2966708" y="2298660"/>
                </a:lnTo>
                <a:lnTo>
                  <a:pt x="2937669" y="2306050"/>
                </a:lnTo>
                <a:close/>
              </a:path>
              <a:path w="4559934" h="2400300">
                <a:moveTo>
                  <a:pt x="1997227" y="2349500"/>
                </a:moveTo>
                <a:lnTo>
                  <a:pt x="1636839" y="2349500"/>
                </a:lnTo>
                <a:lnTo>
                  <a:pt x="1536788" y="2324100"/>
                </a:lnTo>
                <a:lnTo>
                  <a:pt x="1793506" y="2324100"/>
                </a:lnTo>
                <a:lnTo>
                  <a:pt x="1844306" y="2336800"/>
                </a:lnTo>
                <a:lnTo>
                  <a:pt x="1945919" y="2336800"/>
                </a:lnTo>
                <a:lnTo>
                  <a:pt x="1997227" y="2349500"/>
                </a:lnTo>
                <a:close/>
              </a:path>
              <a:path w="4559934" h="2400300">
                <a:moveTo>
                  <a:pt x="2923374" y="2349500"/>
                </a:moveTo>
                <a:lnTo>
                  <a:pt x="2562542" y="2349500"/>
                </a:lnTo>
                <a:lnTo>
                  <a:pt x="2613977" y="2336800"/>
                </a:lnTo>
                <a:lnTo>
                  <a:pt x="2715475" y="2336800"/>
                </a:lnTo>
                <a:lnTo>
                  <a:pt x="2766402" y="2324100"/>
                </a:lnTo>
                <a:lnTo>
                  <a:pt x="3023450" y="2324100"/>
                </a:lnTo>
                <a:lnTo>
                  <a:pt x="2923374" y="2349500"/>
                </a:lnTo>
                <a:close/>
              </a:path>
              <a:path w="4559934" h="2400300">
                <a:moveTo>
                  <a:pt x="2822079" y="2362200"/>
                </a:moveTo>
                <a:lnTo>
                  <a:pt x="1738045" y="2362200"/>
                </a:lnTo>
                <a:lnTo>
                  <a:pt x="1687283" y="2349500"/>
                </a:lnTo>
                <a:lnTo>
                  <a:pt x="2872752" y="2349500"/>
                </a:lnTo>
                <a:lnTo>
                  <a:pt x="2822079" y="2362200"/>
                </a:lnTo>
                <a:close/>
              </a:path>
              <a:path w="4559934" h="2400300">
                <a:moveTo>
                  <a:pt x="2719946" y="2374900"/>
                </a:moveTo>
                <a:lnTo>
                  <a:pt x="1840039" y="2374900"/>
                </a:lnTo>
                <a:lnTo>
                  <a:pt x="1789023" y="2362200"/>
                </a:lnTo>
                <a:lnTo>
                  <a:pt x="2771190" y="2362200"/>
                </a:lnTo>
                <a:lnTo>
                  <a:pt x="2719946" y="2374900"/>
                </a:lnTo>
                <a:close/>
              </a:path>
              <a:path w="4559934" h="2400300">
                <a:moveTo>
                  <a:pt x="2617241" y="2387600"/>
                </a:moveTo>
                <a:lnTo>
                  <a:pt x="1942922" y="2387600"/>
                </a:lnTo>
                <a:lnTo>
                  <a:pt x="1891360" y="2374900"/>
                </a:lnTo>
                <a:lnTo>
                  <a:pt x="2668676" y="2374900"/>
                </a:lnTo>
                <a:lnTo>
                  <a:pt x="2617241" y="2387600"/>
                </a:lnTo>
                <a:close/>
              </a:path>
              <a:path w="4559934" h="2400300">
                <a:moveTo>
                  <a:pt x="2358059" y="2400300"/>
                </a:moveTo>
                <a:lnTo>
                  <a:pt x="2201976" y="2400300"/>
                </a:lnTo>
                <a:lnTo>
                  <a:pt x="2150021" y="2387600"/>
                </a:lnTo>
                <a:lnTo>
                  <a:pt x="2410079" y="2387600"/>
                </a:lnTo>
                <a:lnTo>
                  <a:pt x="2358059" y="24003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56003" y="2074621"/>
            <a:ext cx="3567429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10">
                <a:latin typeface="Trebuchet MS"/>
                <a:cs typeface="Trebuchet MS"/>
              </a:rPr>
              <a:t>Трансформеры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633347" y="3510584"/>
            <a:ext cx="5692140" cy="2489200"/>
          </a:xfrm>
          <a:custGeom>
            <a:avLst/>
            <a:gdLst/>
            <a:ahLst/>
            <a:cxnLst/>
            <a:rect l="l" t="t" r="r" b="b"/>
            <a:pathLst>
              <a:path w="5692140" h="2489200">
                <a:moveTo>
                  <a:pt x="3289871" y="12700"/>
                </a:moveTo>
                <a:lnTo>
                  <a:pt x="2401455" y="12700"/>
                </a:lnTo>
                <a:lnTo>
                  <a:pt x="2453474" y="0"/>
                </a:lnTo>
                <a:lnTo>
                  <a:pt x="3237903" y="0"/>
                </a:lnTo>
                <a:lnTo>
                  <a:pt x="3289871" y="12700"/>
                </a:lnTo>
                <a:close/>
              </a:path>
              <a:path w="5692140" h="2489200">
                <a:moveTo>
                  <a:pt x="3444951" y="25400"/>
                </a:moveTo>
                <a:lnTo>
                  <a:pt x="2246287" y="25400"/>
                </a:lnTo>
                <a:lnTo>
                  <a:pt x="2297887" y="12700"/>
                </a:lnTo>
                <a:lnTo>
                  <a:pt x="3393363" y="12700"/>
                </a:lnTo>
                <a:lnTo>
                  <a:pt x="3444951" y="25400"/>
                </a:lnTo>
                <a:close/>
              </a:path>
              <a:path w="5692140" h="2489200">
                <a:moveTo>
                  <a:pt x="3598646" y="38100"/>
                </a:moveTo>
                <a:lnTo>
                  <a:pt x="2143683" y="38100"/>
                </a:lnTo>
                <a:lnTo>
                  <a:pt x="2194902" y="25400"/>
                </a:lnTo>
                <a:lnTo>
                  <a:pt x="3547681" y="25400"/>
                </a:lnTo>
                <a:lnTo>
                  <a:pt x="3598646" y="38100"/>
                </a:lnTo>
                <a:close/>
              </a:path>
              <a:path w="5692140" h="2489200">
                <a:moveTo>
                  <a:pt x="2301443" y="63500"/>
                </a:moveTo>
                <a:lnTo>
                  <a:pt x="1940788" y="63500"/>
                </a:lnTo>
                <a:lnTo>
                  <a:pt x="2041829" y="38100"/>
                </a:lnTo>
                <a:lnTo>
                  <a:pt x="2507792" y="38100"/>
                </a:lnTo>
                <a:lnTo>
                  <a:pt x="2455989" y="50800"/>
                </a:lnTo>
                <a:lnTo>
                  <a:pt x="2352992" y="50800"/>
                </a:lnTo>
                <a:lnTo>
                  <a:pt x="2301443" y="63500"/>
                </a:lnTo>
                <a:close/>
              </a:path>
              <a:path w="5692140" h="2489200">
                <a:moveTo>
                  <a:pt x="3750449" y="63500"/>
                </a:moveTo>
                <a:lnTo>
                  <a:pt x="3389960" y="63500"/>
                </a:lnTo>
                <a:lnTo>
                  <a:pt x="3338525" y="50800"/>
                </a:lnTo>
                <a:lnTo>
                  <a:pt x="3235553" y="50800"/>
                </a:lnTo>
                <a:lnTo>
                  <a:pt x="3183610" y="38100"/>
                </a:lnTo>
                <a:lnTo>
                  <a:pt x="3649522" y="38100"/>
                </a:lnTo>
                <a:lnTo>
                  <a:pt x="3750449" y="63500"/>
                </a:lnTo>
                <a:close/>
              </a:path>
              <a:path w="5692140" h="2489200">
                <a:moveTo>
                  <a:pt x="2148306" y="76200"/>
                </a:moveTo>
                <a:lnTo>
                  <a:pt x="1840826" y="76200"/>
                </a:lnTo>
                <a:lnTo>
                  <a:pt x="1890712" y="63500"/>
                </a:lnTo>
                <a:lnTo>
                  <a:pt x="2199360" y="63500"/>
                </a:lnTo>
                <a:lnTo>
                  <a:pt x="2148306" y="76200"/>
                </a:lnTo>
                <a:close/>
              </a:path>
              <a:path w="5692140" h="2489200">
                <a:moveTo>
                  <a:pt x="3850347" y="76200"/>
                </a:moveTo>
                <a:lnTo>
                  <a:pt x="3543223" y="76200"/>
                </a:lnTo>
                <a:lnTo>
                  <a:pt x="3492169" y="63500"/>
                </a:lnTo>
                <a:lnTo>
                  <a:pt x="3800525" y="63500"/>
                </a:lnTo>
                <a:lnTo>
                  <a:pt x="3850347" y="76200"/>
                </a:lnTo>
                <a:close/>
              </a:path>
              <a:path w="5692140" h="2489200">
                <a:moveTo>
                  <a:pt x="1061749" y="317422"/>
                </a:moveTo>
                <a:lnTo>
                  <a:pt x="921360" y="317422"/>
                </a:lnTo>
                <a:lnTo>
                  <a:pt x="1047637" y="279339"/>
                </a:lnTo>
                <a:lnTo>
                  <a:pt x="1089064" y="254927"/>
                </a:lnTo>
                <a:lnTo>
                  <a:pt x="1090878" y="253930"/>
                </a:lnTo>
                <a:lnTo>
                  <a:pt x="1223337" y="215857"/>
                </a:lnTo>
                <a:lnTo>
                  <a:pt x="1596241" y="114245"/>
                </a:lnTo>
                <a:lnTo>
                  <a:pt x="1644568" y="114245"/>
                </a:lnTo>
                <a:lnTo>
                  <a:pt x="1791195" y="76200"/>
                </a:lnTo>
                <a:lnTo>
                  <a:pt x="2097760" y="76200"/>
                </a:lnTo>
                <a:lnTo>
                  <a:pt x="2047214" y="88900"/>
                </a:lnTo>
                <a:lnTo>
                  <a:pt x="1997125" y="88900"/>
                </a:lnTo>
                <a:lnTo>
                  <a:pt x="1946833" y="101600"/>
                </a:lnTo>
                <a:lnTo>
                  <a:pt x="1897265" y="101600"/>
                </a:lnTo>
                <a:lnTo>
                  <a:pt x="1798434" y="127000"/>
                </a:lnTo>
                <a:lnTo>
                  <a:pt x="1749640" y="127000"/>
                </a:lnTo>
                <a:lnTo>
                  <a:pt x="1701225" y="139641"/>
                </a:lnTo>
                <a:lnTo>
                  <a:pt x="1701453" y="139641"/>
                </a:lnTo>
                <a:lnTo>
                  <a:pt x="1604771" y="165100"/>
                </a:lnTo>
                <a:lnTo>
                  <a:pt x="1557451" y="165100"/>
                </a:lnTo>
                <a:lnTo>
                  <a:pt x="1483622" y="184978"/>
                </a:lnTo>
                <a:lnTo>
                  <a:pt x="1483316" y="184978"/>
                </a:lnTo>
                <a:lnTo>
                  <a:pt x="1389214" y="210819"/>
                </a:lnTo>
                <a:lnTo>
                  <a:pt x="1388986" y="210819"/>
                </a:lnTo>
                <a:lnTo>
                  <a:pt x="1104820" y="291936"/>
                </a:lnTo>
                <a:lnTo>
                  <a:pt x="1104670" y="291936"/>
                </a:lnTo>
                <a:lnTo>
                  <a:pt x="1061749" y="317422"/>
                </a:lnTo>
                <a:close/>
              </a:path>
              <a:path w="5692140" h="2489200">
                <a:moveTo>
                  <a:pt x="4046657" y="114245"/>
                </a:moveTo>
                <a:lnTo>
                  <a:pt x="3843580" y="114245"/>
                </a:lnTo>
                <a:lnTo>
                  <a:pt x="3794137" y="101600"/>
                </a:lnTo>
                <a:lnTo>
                  <a:pt x="3744569" y="101600"/>
                </a:lnTo>
                <a:lnTo>
                  <a:pt x="3694404" y="88900"/>
                </a:lnTo>
                <a:lnTo>
                  <a:pt x="3644315" y="88900"/>
                </a:lnTo>
                <a:lnTo>
                  <a:pt x="3593642" y="76200"/>
                </a:lnTo>
                <a:lnTo>
                  <a:pt x="3899979" y="76200"/>
                </a:lnTo>
                <a:lnTo>
                  <a:pt x="4046657" y="114245"/>
                </a:lnTo>
                <a:close/>
              </a:path>
              <a:path w="5692140" h="2489200">
                <a:moveTo>
                  <a:pt x="1848050" y="114245"/>
                </a:moveTo>
                <a:lnTo>
                  <a:pt x="1847825" y="114245"/>
                </a:lnTo>
                <a:lnTo>
                  <a:pt x="1892299" y="102870"/>
                </a:lnTo>
                <a:lnTo>
                  <a:pt x="1848050" y="114245"/>
                </a:lnTo>
                <a:close/>
              </a:path>
              <a:path w="5692140" h="2489200">
                <a:moveTo>
                  <a:pt x="4190626" y="139641"/>
                </a:moveTo>
                <a:lnTo>
                  <a:pt x="3990304" y="139641"/>
                </a:lnTo>
                <a:lnTo>
                  <a:pt x="3941762" y="127000"/>
                </a:lnTo>
                <a:lnTo>
                  <a:pt x="3892969" y="127000"/>
                </a:lnTo>
                <a:lnTo>
                  <a:pt x="3799103" y="102870"/>
                </a:lnTo>
                <a:lnTo>
                  <a:pt x="3843580" y="114245"/>
                </a:lnTo>
                <a:lnTo>
                  <a:pt x="4094971" y="114245"/>
                </a:lnTo>
                <a:lnTo>
                  <a:pt x="4190626" y="139641"/>
                </a:lnTo>
                <a:close/>
              </a:path>
              <a:path w="5692140" h="2489200">
                <a:moveTo>
                  <a:pt x="4237867" y="152353"/>
                </a:moveTo>
                <a:lnTo>
                  <a:pt x="4038498" y="152353"/>
                </a:lnTo>
                <a:lnTo>
                  <a:pt x="3969481" y="134218"/>
                </a:lnTo>
                <a:lnTo>
                  <a:pt x="3990304" y="139641"/>
                </a:lnTo>
                <a:lnTo>
                  <a:pt x="4190628" y="139641"/>
                </a:lnTo>
                <a:lnTo>
                  <a:pt x="4237867" y="152353"/>
                </a:lnTo>
                <a:close/>
              </a:path>
              <a:path w="5692140" h="2489200">
                <a:moveTo>
                  <a:pt x="1653081" y="152353"/>
                </a:moveTo>
                <a:lnTo>
                  <a:pt x="1652894" y="152353"/>
                </a:lnTo>
                <a:lnTo>
                  <a:pt x="1676971" y="146050"/>
                </a:lnTo>
                <a:lnTo>
                  <a:pt x="1653081" y="152353"/>
                </a:lnTo>
                <a:close/>
              </a:path>
              <a:path w="5692140" h="2489200">
                <a:moveTo>
                  <a:pt x="4331124" y="177749"/>
                </a:moveTo>
                <a:lnTo>
                  <a:pt x="4181272" y="177749"/>
                </a:lnTo>
                <a:lnTo>
                  <a:pt x="4133964" y="165100"/>
                </a:lnTo>
                <a:lnTo>
                  <a:pt x="4086631" y="165100"/>
                </a:lnTo>
                <a:lnTo>
                  <a:pt x="4014431" y="146050"/>
                </a:lnTo>
                <a:lnTo>
                  <a:pt x="4038498" y="152353"/>
                </a:lnTo>
                <a:lnTo>
                  <a:pt x="4237868" y="152353"/>
                </a:lnTo>
                <a:lnTo>
                  <a:pt x="4331124" y="177749"/>
                </a:lnTo>
                <a:close/>
              </a:path>
              <a:path w="5692140" h="2489200">
                <a:moveTo>
                  <a:pt x="1510446" y="177749"/>
                </a:moveTo>
                <a:lnTo>
                  <a:pt x="1510271" y="177749"/>
                </a:lnTo>
                <a:lnTo>
                  <a:pt x="1523602" y="174175"/>
                </a:lnTo>
                <a:lnTo>
                  <a:pt x="1510446" y="177749"/>
                </a:lnTo>
                <a:close/>
              </a:path>
              <a:path w="5692140" h="2489200">
                <a:moveTo>
                  <a:pt x="4377112" y="190445"/>
                </a:moveTo>
                <a:lnTo>
                  <a:pt x="4228048" y="190445"/>
                </a:lnTo>
                <a:lnTo>
                  <a:pt x="4167905" y="174175"/>
                </a:lnTo>
                <a:lnTo>
                  <a:pt x="4181272" y="177749"/>
                </a:lnTo>
                <a:lnTo>
                  <a:pt x="4331125" y="177749"/>
                </a:lnTo>
                <a:lnTo>
                  <a:pt x="4377112" y="190445"/>
                </a:lnTo>
                <a:close/>
              </a:path>
              <a:path w="5692140" h="2489200">
                <a:moveTo>
                  <a:pt x="1463345" y="190445"/>
                </a:moveTo>
                <a:lnTo>
                  <a:pt x="1483316" y="184978"/>
                </a:lnTo>
                <a:lnTo>
                  <a:pt x="1483622" y="184978"/>
                </a:lnTo>
                <a:lnTo>
                  <a:pt x="1463345" y="190445"/>
                </a:lnTo>
                <a:close/>
              </a:path>
              <a:path w="5692140" h="2489200">
                <a:moveTo>
                  <a:pt x="1463556" y="190445"/>
                </a:moveTo>
                <a:lnTo>
                  <a:pt x="1463345" y="190445"/>
                </a:lnTo>
                <a:lnTo>
                  <a:pt x="1478510" y="186357"/>
                </a:lnTo>
                <a:lnTo>
                  <a:pt x="1463556" y="190445"/>
                </a:lnTo>
                <a:close/>
              </a:path>
              <a:path w="5692140" h="2489200">
                <a:moveTo>
                  <a:pt x="4422745" y="203138"/>
                </a:moveTo>
                <a:lnTo>
                  <a:pt x="4274430" y="203138"/>
                </a:lnTo>
                <a:lnTo>
                  <a:pt x="4212922" y="186357"/>
                </a:lnTo>
                <a:lnTo>
                  <a:pt x="4228048" y="190445"/>
                </a:lnTo>
                <a:lnTo>
                  <a:pt x="4377113" y="190445"/>
                </a:lnTo>
                <a:lnTo>
                  <a:pt x="4422745" y="203138"/>
                </a:lnTo>
                <a:close/>
              </a:path>
              <a:path w="5692140" h="2489200">
                <a:moveTo>
                  <a:pt x="1417211" y="203138"/>
                </a:moveTo>
                <a:lnTo>
                  <a:pt x="1416976" y="203138"/>
                </a:lnTo>
                <a:lnTo>
                  <a:pt x="1437806" y="197462"/>
                </a:lnTo>
                <a:lnTo>
                  <a:pt x="1417211" y="203138"/>
                </a:lnTo>
                <a:close/>
              </a:path>
              <a:path w="5692140" h="2489200">
                <a:moveTo>
                  <a:pt x="4512378" y="228518"/>
                </a:moveTo>
                <a:lnTo>
                  <a:pt x="4366041" y="228518"/>
                </a:lnTo>
                <a:lnTo>
                  <a:pt x="4253597" y="197462"/>
                </a:lnTo>
                <a:lnTo>
                  <a:pt x="4274430" y="203138"/>
                </a:lnTo>
                <a:lnTo>
                  <a:pt x="4422748" y="203138"/>
                </a:lnTo>
                <a:lnTo>
                  <a:pt x="4512378" y="228518"/>
                </a:lnTo>
                <a:close/>
              </a:path>
              <a:path w="5692140" h="2489200">
                <a:moveTo>
                  <a:pt x="1370917" y="215857"/>
                </a:moveTo>
                <a:lnTo>
                  <a:pt x="1388986" y="210819"/>
                </a:lnTo>
                <a:lnTo>
                  <a:pt x="1385785" y="211772"/>
                </a:lnTo>
                <a:lnTo>
                  <a:pt x="1370917" y="215857"/>
                </a:lnTo>
                <a:close/>
              </a:path>
              <a:path w="5692140" h="2489200">
                <a:moveTo>
                  <a:pt x="1385785" y="211772"/>
                </a:moveTo>
                <a:lnTo>
                  <a:pt x="1388978" y="210819"/>
                </a:lnTo>
                <a:lnTo>
                  <a:pt x="1389214" y="210819"/>
                </a:lnTo>
                <a:lnTo>
                  <a:pt x="1385785" y="211772"/>
                </a:lnTo>
                <a:close/>
              </a:path>
              <a:path w="5692140" h="2489200">
                <a:moveTo>
                  <a:pt x="1371078" y="215857"/>
                </a:moveTo>
                <a:lnTo>
                  <a:pt x="1370917" y="215857"/>
                </a:lnTo>
                <a:lnTo>
                  <a:pt x="1380830" y="213133"/>
                </a:lnTo>
                <a:lnTo>
                  <a:pt x="1371078" y="215857"/>
                </a:lnTo>
                <a:close/>
              </a:path>
              <a:path w="5692140" h="2489200">
                <a:moveTo>
                  <a:pt x="1325802" y="228518"/>
                </a:moveTo>
                <a:lnTo>
                  <a:pt x="1325505" y="228518"/>
                </a:lnTo>
                <a:lnTo>
                  <a:pt x="1346737" y="222619"/>
                </a:lnTo>
                <a:lnTo>
                  <a:pt x="1325802" y="228518"/>
                </a:lnTo>
                <a:close/>
              </a:path>
              <a:path w="5692140" h="2489200">
                <a:moveTo>
                  <a:pt x="4556674" y="241257"/>
                </a:moveTo>
                <a:lnTo>
                  <a:pt x="4411204" y="241257"/>
                </a:lnTo>
                <a:lnTo>
                  <a:pt x="4344747" y="222619"/>
                </a:lnTo>
                <a:lnTo>
                  <a:pt x="4366041" y="228518"/>
                </a:lnTo>
                <a:lnTo>
                  <a:pt x="4512381" y="228518"/>
                </a:lnTo>
                <a:lnTo>
                  <a:pt x="4556674" y="241257"/>
                </a:lnTo>
                <a:close/>
              </a:path>
              <a:path w="5692140" h="2489200">
                <a:moveTo>
                  <a:pt x="4600245" y="253930"/>
                </a:moveTo>
                <a:lnTo>
                  <a:pt x="4455776" y="253930"/>
                </a:lnTo>
                <a:lnTo>
                  <a:pt x="4401703" y="238595"/>
                </a:lnTo>
                <a:lnTo>
                  <a:pt x="4411204" y="241257"/>
                </a:lnTo>
                <a:lnTo>
                  <a:pt x="4556676" y="241257"/>
                </a:lnTo>
                <a:lnTo>
                  <a:pt x="4600245" y="253930"/>
                </a:lnTo>
                <a:close/>
              </a:path>
              <a:path w="5692140" h="2489200">
                <a:moveTo>
                  <a:pt x="1235878" y="253930"/>
                </a:moveTo>
                <a:lnTo>
                  <a:pt x="1235618" y="253930"/>
                </a:lnTo>
                <a:lnTo>
                  <a:pt x="1255410" y="248338"/>
                </a:lnTo>
                <a:lnTo>
                  <a:pt x="1235878" y="253930"/>
                </a:lnTo>
                <a:close/>
              </a:path>
              <a:path w="5692140" h="2489200">
                <a:moveTo>
                  <a:pt x="4621991" y="266642"/>
                </a:moveTo>
                <a:lnTo>
                  <a:pt x="4500007" y="266642"/>
                </a:lnTo>
                <a:lnTo>
                  <a:pt x="4436036" y="248338"/>
                </a:lnTo>
                <a:lnTo>
                  <a:pt x="4455776" y="253930"/>
                </a:lnTo>
                <a:lnTo>
                  <a:pt x="4600367" y="253930"/>
                </a:lnTo>
                <a:lnTo>
                  <a:pt x="4621991" y="266642"/>
                </a:lnTo>
                <a:close/>
              </a:path>
              <a:path w="5692140" h="2489200">
                <a:moveTo>
                  <a:pt x="1191609" y="266642"/>
                </a:moveTo>
                <a:lnTo>
                  <a:pt x="1191399" y="266642"/>
                </a:lnTo>
                <a:lnTo>
                  <a:pt x="1204198" y="262984"/>
                </a:lnTo>
                <a:lnTo>
                  <a:pt x="1191609" y="266642"/>
                </a:lnTo>
                <a:close/>
              </a:path>
              <a:path w="5692140" h="2489200">
                <a:moveTo>
                  <a:pt x="4643587" y="279339"/>
                </a:moveTo>
                <a:lnTo>
                  <a:pt x="4543722" y="279339"/>
                </a:lnTo>
                <a:lnTo>
                  <a:pt x="4487202" y="262984"/>
                </a:lnTo>
                <a:lnTo>
                  <a:pt x="4500007" y="266642"/>
                </a:lnTo>
                <a:lnTo>
                  <a:pt x="4621991" y="266642"/>
                </a:lnTo>
                <a:lnTo>
                  <a:pt x="4643587" y="279339"/>
                </a:lnTo>
                <a:close/>
              </a:path>
              <a:path w="5692140" h="2489200">
                <a:moveTo>
                  <a:pt x="1147907" y="279339"/>
                </a:moveTo>
                <a:lnTo>
                  <a:pt x="1147684" y="279339"/>
                </a:lnTo>
                <a:lnTo>
                  <a:pt x="1164776" y="274398"/>
                </a:lnTo>
                <a:lnTo>
                  <a:pt x="1147907" y="279339"/>
                </a:lnTo>
                <a:close/>
              </a:path>
              <a:path w="5692140" h="2489200">
                <a:moveTo>
                  <a:pt x="4769751" y="317422"/>
                </a:moveTo>
                <a:lnTo>
                  <a:pt x="4629653" y="317422"/>
                </a:lnTo>
                <a:lnTo>
                  <a:pt x="4586580" y="291936"/>
                </a:lnTo>
                <a:lnTo>
                  <a:pt x="4526627" y="274398"/>
                </a:lnTo>
                <a:lnTo>
                  <a:pt x="4543722" y="279339"/>
                </a:lnTo>
                <a:lnTo>
                  <a:pt x="4643486" y="279339"/>
                </a:lnTo>
                <a:lnTo>
                  <a:pt x="4769751" y="317422"/>
                </a:lnTo>
                <a:close/>
              </a:path>
              <a:path w="5692140" h="2489200">
                <a:moveTo>
                  <a:pt x="290258" y="749300"/>
                </a:moveTo>
                <a:lnTo>
                  <a:pt x="233019" y="749300"/>
                </a:lnTo>
                <a:lnTo>
                  <a:pt x="261835" y="711200"/>
                </a:lnTo>
                <a:lnTo>
                  <a:pt x="291807" y="685800"/>
                </a:lnTo>
                <a:lnTo>
                  <a:pt x="324548" y="660400"/>
                </a:lnTo>
                <a:lnTo>
                  <a:pt x="358419" y="635000"/>
                </a:lnTo>
                <a:lnTo>
                  <a:pt x="393826" y="609600"/>
                </a:lnTo>
                <a:lnTo>
                  <a:pt x="430517" y="584200"/>
                </a:lnTo>
                <a:lnTo>
                  <a:pt x="469785" y="558800"/>
                </a:lnTo>
                <a:lnTo>
                  <a:pt x="510374" y="533400"/>
                </a:lnTo>
                <a:lnTo>
                  <a:pt x="552424" y="495300"/>
                </a:lnTo>
                <a:lnTo>
                  <a:pt x="596423" y="482393"/>
                </a:lnTo>
                <a:lnTo>
                  <a:pt x="596092" y="482393"/>
                </a:lnTo>
                <a:lnTo>
                  <a:pt x="641642" y="457200"/>
                </a:lnTo>
                <a:lnTo>
                  <a:pt x="688733" y="431800"/>
                </a:lnTo>
                <a:lnTo>
                  <a:pt x="737412" y="406400"/>
                </a:lnTo>
                <a:lnTo>
                  <a:pt x="787819" y="381000"/>
                </a:lnTo>
                <a:lnTo>
                  <a:pt x="840000" y="355420"/>
                </a:lnTo>
                <a:lnTo>
                  <a:pt x="840205" y="355420"/>
                </a:lnTo>
                <a:lnTo>
                  <a:pt x="880163" y="342843"/>
                </a:lnTo>
                <a:lnTo>
                  <a:pt x="921231" y="317422"/>
                </a:lnTo>
                <a:lnTo>
                  <a:pt x="1061750" y="317422"/>
                </a:lnTo>
                <a:lnTo>
                  <a:pt x="1090342" y="308799"/>
                </a:lnTo>
                <a:lnTo>
                  <a:pt x="937319" y="355420"/>
                </a:lnTo>
                <a:lnTo>
                  <a:pt x="896265" y="381000"/>
                </a:lnTo>
                <a:lnTo>
                  <a:pt x="896531" y="381000"/>
                </a:lnTo>
                <a:lnTo>
                  <a:pt x="857379" y="393389"/>
                </a:lnTo>
                <a:lnTo>
                  <a:pt x="856773" y="393601"/>
                </a:lnTo>
                <a:lnTo>
                  <a:pt x="804887" y="419100"/>
                </a:lnTo>
                <a:lnTo>
                  <a:pt x="805256" y="419100"/>
                </a:lnTo>
                <a:lnTo>
                  <a:pt x="755218" y="444500"/>
                </a:lnTo>
                <a:lnTo>
                  <a:pt x="755637" y="444500"/>
                </a:lnTo>
                <a:lnTo>
                  <a:pt x="707389" y="469900"/>
                </a:lnTo>
                <a:lnTo>
                  <a:pt x="707745" y="469900"/>
                </a:lnTo>
                <a:lnTo>
                  <a:pt x="661770" y="482393"/>
                </a:lnTo>
                <a:lnTo>
                  <a:pt x="616318" y="508000"/>
                </a:lnTo>
                <a:lnTo>
                  <a:pt x="616750" y="508000"/>
                </a:lnTo>
                <a:lnTo>
                  <a:pt x="573443" y="533400"/>
                </a:lnTo>
                <a:lnTo>
                  <a:pt x="573836" y="533400"/>
                </a:lnTo>
                <a:lnTo>
                  <a:pt x="532180" y="558800"/>
                </a:lnTo>
                <a:lnTo>
                  <a:pt x="532638" y="558800"/>
                </a:lnTo>
                <a:lnTo>
                  <a:pt x="492505" y="584200"/>
                </a:lnTo>
                <a:lnTo>
                  <a:pt x="492950" y="584200"/>
                </a:lnTo>
                <a:lnTo>
                  <a:pt x="454596" y="609600"/>
                </a:lnTo>
                <a:lnTo>
                  <a:pt x="455066" y="609600"/>
                </a:lnTo>
                <a:lnTo>
                  <a:pt x="418363" y="635000"/>
                </a:lnTo>
                <a:lnTo>
                  <a:pt x="418845" y="635000"/>
                </a:lnTo>
                <a:lnTo>
                  <a:pt x="395562" y="660400"/>
                </a:lnTo>
                <a:lnTo>
                  <a:pt x="384390" y="660400"/>
                </a:lnTo>
                <a:lnTo>
                  <a:pt x="350989" y="698500"/>
                </a:lnTo>
                <a:lnTo>
                  <a:pt x="351421" y="698500"/>
                </a:lnTo>
                <a:lnTo>
                  <a:pt x="319671" y="723900"/>
                </a:lnTo>
                <a:lnTo>
                  <a:pt x="320230" y="723900"/>
                </a:lnTo>
                <a:lnTo>
                  <a:pt x="290258" y="749300"/>
                </a:lnTo>
                <a:close/>
              </a:path>
              <a:path w="5692140" h="2489200">
                <a:moveTo>
                  <a:pt x="4790382" y="330105"/>
                </a:moveTo>
                <a:lnTo>
                  <a:pt x="4671710" y="330105"/>
                </a:lnTo>
                <a:lnTo>
                  <a:pt x="4629343" y="317422"/>
                </a:lnTo>
                <a:lnTo>
                  <a:pt x="4769879" y="317422"/>
                </a:lnTo>
                <a:lnTo>
                  <a:pt x="4790382" y="330105"/>
                </a:lnTo>
                <a:close/>
              </a:path>
              <a:path w="5692140" h="2489200">
                <a:moveTo>
                  <a:pt x="1020034" y="330105"/>
                </a:moveTo>
                <a:lnTo>
                  <a:pt x="1019699" y="330105"/>
                </a:lnTo>
                <a:lnTo>
                  <a:pt x="1048010" y="321627"/>
                </a:lnTo>
                <a:lnTo>
                  <a:pt x="1020034" y="330105"/>
                </a:lnTo>
                <a:close/>
              </a:path>
              <a:path w="5692140" h="2489200">
                <a:moveTo>
                  <a:pt x="4810973" y="342843"/>
                </a:moveTo>
                <a:lnTo>
                  <a:pt x="4713406" y="342843"/>
                </a:lnTo>
                <a:lnTo>
                  <a:pt x="4651629" y="324093"/>
                </a:lnTo>
                <a:lnTo>
                  <a:pt x="4671710" y="330105"/>
                </a:lnTo>
                <a:lnTo>
                  <a:pt x="4790382" y="330105"/>
                </a:lnTo>
                <a:lnTo>
                  <a:pt x="4810973" y="342843"/>
                </a:lnTo>
                <a:close/>
              </a:path>
              <a:path w="5692140" h="2489200">
                <a:moveTo>
                  <a:pt x="978197" y="342843"/>
                </a:moveTo>
                <a:lnTo>
                  <a:pt x="978000" y="342843"/>
                </a:lnTo>
                <a:lnTo>
                  <a:pt x="991222" y="338835"/>
                </a:lnTo>
                <a:lnTo>
                  <a:pt x="978197" y="342843"/>
                </a:lnTo>
                <a:close/>
              </a:path>
              <a:path w="5692140" h="2489200">
                <a:moveTo>
                  <a:pt x="4928793" y="393601"/>
                </a:moveTo>
                <a:lnTo>
                  <a:pt x="4834847" y="393601"/>
                </a:lnTo>
                <a:lnTo>
                  <a:pt x="4794897" y="381000"/>
                </a:lnTo>
                <a:lnTo>
                  <a:pt x="4795139" y="381000"/>
                </a:lnTo>
                <a:lnTo>
                  <a:pt x="4754081" y="355420"/>
                </a:lnTo>
                <a:lnTo>
                  <a:pt x="4700181" y="338835"/>
                </a:lnTo>
                <a:lnTo>
                  <a:pt x="4713406" y="342843"/>
                </a:lnTo>
                <a:lnTo>
                  <a:pt x="4810883" y="342843"/>
                </a:lnTo>
                <a:lnTo>
                  <a:pt x="4851331" y="355420"/>
                </a:lnTo>
                <a:lnTo>
                  <a:pt x="4851543" y="355420"/>
                </a:lnTo>
                <a:lnTo>
                  <a:pt x="4928793" y="393601"/>
                </a:lnTo>
                <a:close/>
              </a:path>
              <a:path w="5692140" h="2489200">
                <a:moveTo>
                  <a:pt x="5307647" y="673100"/>
                </a:moveTo>
                <a:lnTo>
                  <a:pt x="5272595" y="635000"/>
                </a:lnTo>
                <a:lnTo>
                  <a:pt x="5273039" y="635000"/>
                </a:lnTo>
                <a:lnTo>
                  <a:pt x="5236336" y="609600"/>
                </a:lnTo>
                <a:lnTo>
                  <a:pt x="5236806" y="609600"/>
                </a:lnTo>
                <a:lnTo>
                  <a:pt x="5198452" y="584200"/>
                </a:lnTo>
                <a:lnTo>
                  <a:pt x="5198872" y="584200"/>
                </a:lnTo>
                <a:lnTo>
                  <a:pt x="5158867" y="558800"/>
                </a:lnTo>
                <a:lnTo>
                  <a:pt x="5159375" y="558800"/>
                </a:lnTo>
                <a:lnTo>
                  <a:pt x="5117592" y="533400"/>
                </a:lnTo>
                <a:lnTo>
                  <a:pt x="5117947" y="533400"/>
                </a:lnTo>
                <a:lnTo>
                  <a:pt x="5074653" y="508000"/>
                </a:lnTo>
                <a:lnTo>
                  <a:pt x="5075085" y="508000"/>
                </a:lnTo>
                <a:lnTo>
                  <a:pt x="5029609" y="482393"/>
                </a:lnTo>
                <a:lnTo>
                  <a:pt x="4983759" y="469900"/>
                </a:lnTo>
                <a:lnTo>
                  <a:pt x="4984165" y="469900"/>
                </a:lnTo>
                <a:lnTo>
                  <a:pt x="4935778" y="444500"/>
                </a:lnTo>
                <a:lnTo>
                  <a:pt x="4936185" y="444500"/>
                </a:lnTo>
                <a:lnTo>
                  <a:pt x="4886147" y="419100"/>
                </a:lnTo>
                <a:lnTo>
                  <a:pt x="4886502" y="419100"/>
                </a:lnTo>
                <a:lnTo>
                  <a:pt x="4834181" y="393389"/>
                </a:lnTo>
                <a:lnTo>
                  <a:pt x="4834844" y="393601"/>
                </a:lnTo>
                <a:lnTo>
                  <a:pt x="4928793" y="393601"/>
                </a:lnTo>
                <a:lnTo>
                  <a:pt x="4954384" y="406400"/>
                </a:lnTo>
                <a:lnTo>
                  <a:pt x="5003177" y="431800"/>
                </a:lnTo>
                <a:lnTo>
                  <a:pt x="5050155" y="457200"/>
                </a:lnTo>
                <a:lnTo>
                  <a:pt x="5095301" y="482393"/>
                </a:lnTo>
                <a:lnTo>
                  <a:pt x="5139347" y="508000"/>
                </a:lnTo>
                <a:lnTo>
                  <a:pt x="5181638" y="533400"/>
                </a:lnTo>
                <a:lnTo>
                  <a:pt x="5221643" y="558800"/>
                </a:lnTo>
                <a:lnTo>
                  <a:pt x="5260873" y="584200"/>
                </a:lnTo>
                <a:lnTo>
                  <a:pt x="5298033" y="609600"/>
                </a:lnTo>
                <a:lnTo>
                  <a:pt x="5333606" y="635000"/>
                </a:lnTo>
                <a:lnTo>
                  <a:pt x="5367286" y="660400"/>
                </a:lnTo>
                <a:lnTo>
                  <a:pt x="5307114" y="660400"/>
                </a:lnTo>
                <a:lnTo>
                  <a:pt x="5307647" y="673100"/>
                </a:lnTo>
                <a:close/>
              </a:path>
              <a:path w="5692140" h="2489200">
                <a:moveTo>
                  <a:pt x="383920" y="673100"/>
                </a:moveTo>
                <a:lnTo>
                  <a:pt x="384390" y="660400"/>
                </a:lnTo>
                <a:lnTo>
                  <a:pt x="395562" y="660400"/>
                </a:lnTo>
                <a:lnTo>
                  <a:pt x="383920" y="673100"/>
                </a:lnTo>
                <a:close/>
              </a:path>
              <a:path w="5692140" h="2489200">
                <a:moveTo>
                  <a:pt x="5485650" y="774700"/>
                </a:moveTo>
                <a:lnTo>
                  <a:pt x="5428970" y="774700"/>
                </a:lnTo>
                <a:lnTo>
                  <a:pt x="5400649" y="749300"/>
                </a:lnTo>
                <a:lnTo>
                  <a:pt x="5401144" y="749300"/>
                </a:lnTo>
                <a:lnTo>
                  <a:pt x="5371172" y="723900"/>
                </a:lnTo>
                <a:lnTo>
                  <a:pt x="5371731" y="723900"/>
                </a:lnTo>
                <a:lnTo>
                  <a:pt x="5339981" y="698500"/>
                </a:lnTo>
                <a:lnTo>
                  <a:pt x="5340388" y="698500"/>
                </a:lnTo>
                <a:lnTo>
                  <a:pt x="5307114" y="660400"/>
                </a:lnTo>
                <a:lnTo>
                  <a:pt x="5367286" y="660400"/>
                </a:lnTo>
                <a:lnTo>
                  <a:pt x="5399595" y="685800"/>
                </a:lnTo>
                <a:lnTo>
                  <a:pt x="5429567" y="711200"/>
                </a:lnTo>
                <a:lnTo>
                  <a:pt x="5458853" y="749300"/>
                </a:lnTo>
                <a:lnTo>
                  <a:pt x="5485650" y="774700"/>
                </a:lnTo>
                <a:close/>
              </a:path>
              <a:path w="5692140" h="2489200">
                <a:moveTo>
                  <a:pt x="46418" y="1168400"/>
                </a:moveTo>
                <a:lnTo>
                  <a:pt x="5308" y="1168400"/>
                </a:lnTo>
                <a:lnTo>
                  <a:pt x="16992" y="1104900"/>
                </a:lnTo>
                <a:lnTo>
                  <a:pt x="17538" y="1104900"/>
                </a:lnTo>
                <a:lnTo>
                  <a:pt x="35953" y="1041400"/>
                </a:lnTo>
                <a:lnTo>
                  <a:pt x="36677" y="1041400"/>
                </a:lnTo>
                <a:lnTo>
                  <a:pt x="61696" y="977900"/>
                </a:lnTo>
                <a:lnTo>
                  <a:pt x="62547" y="977900"/>
                </a:lnTo>
                <a:lnTo>
                  <a:pt x="94170" y="927100"/>
                </a:lnTo>
                <a:lnTo>
                  <a:pt x="95122" y="927100"/>
                </a:lnTo>
                <a:lnTo>
                  <a:pt x="133476" y="863600"/>
                </a:lnTo>
                <a:lnTo>
                  <a:pt x="134505" y="863600"/>
                </a:lnTo>
                <a:lnTo>
                  <a:pt x="179590" y="800100"/>
                </a:lnTo>
                <a:lnTo>
                  <a:pt x="180581" y="800100"/>
                </a:lnTo>
                <a:lnTo>
                  <a:pt x="232270" y="749300"/>
                </a:lnTo>
                <a:lnTo>
                  <a:pt x="290753" y="749300"/>
                </a:lnTo>
                <a:lnTo>
                  <a:pt x="262432" y="774700"/>
                </a:lnTo>
                <a:lnTo>
                  <a:pt x="263182" y="774700"/>
                </a:lnTo>
                <a:lnTo>
                  <a:pt x="211493" y="825500"/>
                </a:lnTo>
                <a:lnTo>
                  <a:pt x="212496" y="825500"/>
                </a:lnTo>
                <a:lnTo>
                  <a:pt x="167411" y="889000"/>
                </a:lnTo>
                <a:lnTo>
                  <a:pt x="168440" y="889000"/>
                </a:lnTo>
                <a:lnTo>
                  <a:pt x="130086" y="939800"/>
                </a:lnTo>
                <a:lnTo>
                  <a:pt x="131038" y="939800"/>
                </a:lnTo>
                <a:lnTo>
                  <a:pt x="99415" y="1003300"/>
                </a:lnTo>
                <a:lnTo>
                  <a:pt x="100266" y="1003300"/>
                </a:lnTo>
                <a:lnTo>
                  <a:pt x="75247" y="1054100"/>
                </a:lnTo>
                <a:lnTo>
                  <a:pt x="75971" y="1054100"/>
                </a:lnTo>
                <a:lnTo>
                  <a:pt x="57556" y="1117600"/>
                </a:lnTo>
                <a:lnTo>
                  <a:pt x="58102" y="1117600"/>
                </a:lnTo>
                <a:lnTo>
                  <a:pt x="46418" y="1168400"/>
                </a:lnTo>
                <a:close/>
              </a:path>
              <a:path w="5692140" h="2489200">
                <a:moveTo>
                  <a:pt x="5577611" y="977900"/>
                </a:moveTo>
                <a:lnTo>
                  <a:pt x="5542559" y="914400"/>
                </a:lnTo>
                <a:lnTo>
                  <a:pt x="5543550" y="914400"/>
                </a:lnTo>
                <a:lnTo>
                  <a:pt x="5501767" y="863600"/>
                </a:lnTo>
                <a:lnTo>
                  <a:pt x="5502757" y="863600"/>
                </a:lnTo>
                <a:lnTo>
                  <a:pt x="5454497" y="800100"/>
                </a:lnTo>
                <a:lnTo>
                  <a:pt x="5455297" y="800100"/>
                </a:lnTo>
                <a:lnTo>
                  <a:pt x="5428500" y="774700"/>
                </a:lnTo>
                <a:lnTo>
                  <a:pt x="5486438" y="774700"/>
                </a:lnTo>
                <a:lnTo>
                  <a:pt x="5534698" y="838200"/>
                </a:lnTo>
                <a:lnTo>
                  <a:pt x="5535688" y="838200"/>
                </a:lnTo>
                <a:lnTo>
                  <a:pt x="5577471" y="889000"/>
                </a:lnTo>
                <a:lnTo>
                  <a:pt x="5578462" y="889000"/>
                </a:lnTo>
                <a:lnTo>
                  <a:pt x="5613514" y="952500"/>
                </a:lnTo>
                <a:lnTo>
                  <a:pt x="5614441" y="952500"/>
                </a:lnTo>
                <a:lnTo>
                  <a:pt x="5620105" y="965200"/>
                </a:lnTo>
                <a:lnTo>
                  <a:pt x="5576684" y="965200"/>
                </a:lnTo>
                <a:lnTo>
                  <a:pt x="5577611" y="977900"/>
                </a:lnTo>
                <a:close/>
              </a:path>
              <a:path w="5692140" h="2489200">
                <a:moveTo>
                  <a:pt x="5625934" y="1092200"/>
                </a:moveTo>
                <a:lnTo>
                  <a:pt x="5604217" y="1028700"/>
                </a:lnTo>
                <a:lnTo>
                  <a:pt x="5605005" y="1028700"/>
                </a:lnTo>
                <a:lnTo>
                  <a:pt x="5576684" y="965200"/>
                </a:lnTo>
                <a:lnTo>
                  <a:pt x="5620105" y="965200"/>
                </a:lnTo>
                <a:lnTo>
                  <a:pt x="5642762" y="1016000"/>
                </a:lnTo>
                <a:lnTo>
                  <a:pt x="5643549" y="1016000"/>
                </a:lnTo>
                <a:lnTo>
                  <a:pt x="5665266" y="1066800"/>
                </a:lnTo>
                <a:lnTo>
                  <a:pt x="5665914" y="1079500"/>
                </a:lnTo>
                <a:lnTo>
                  <a:pt x="5625287" y="1079500"/>
                </a:lnTo>
                <a:lnTo>
                  <a:pt x="5625934" y="1092200"/>
                </a:lnTo>
                <a:close/>
              </a:path>
              <a:path w="5692140" h="2489200">
                <a:moveTo>
                  <a:pt x="5686399" y="1320800"/>
                </a:moveTo>
                <a:lnTo>
                  <a:pt x="5644667" y="1320800"/>
                </a:lnTo>
                <a:lnTo>
                  <a:pt x="5649671" y="1257300"/>
                </a:lnTo>
                <a:lnTo>
                  <a:pt x="5649709" y="1231900"/>
                </a:lnTo>
                <a:lnTo>
                  <a:pt x="5647931" y="1206500"/>
                </a:lnTo>
                <a:lnTo>
                  <a:pt x="5648096" y="1206500"/>
                </a:lnTo>
                <a:lnTo>
                  <a:pt x="5639841" y="1143000"/>
                </a:lnTo>
                <a:lnTo>
                  <a:pt x="5640273" y="1143000"/>
                </a:lnTo>
                <a:lnTo>
                  <a:pt x="5625287" y="1079500"/>
                </a:lnTo>
                <a:lnTo>
                  <a:pt x="5665914" y="1079500"/>
                </a:lnTo>
                <a:lnTo>
                  <a:pt x="5680900" y="1130300"/>
                </a:lnTo>
                <a:lnTo>
                  <a:pt x="5681332" y="1143000"/>
                </a:lnTo>
                <a:lnTo>
                  <a:pt x="5689587" y="1193800"/>
                </a:lnTo>
                <a:lnTo>
                  <a:pt x="5689739" y="1193800"/>
                </a:lnTo>
                <a:lnTo>
                  <a:pt x="5691517" y="1231900"/>
                </a:lnTo>
                <a:lnTo>
                  <a:pt x="5691479" y="1257300"/>
                </a:lnTo>
                <a:lnTo>
                  <a:pt x="5686399" y="1320800"/>
                </a:lnTo>
                <a:close/>
              </a:path>
              <a:path w="5692140" h="2489200">
                <a:moveTo>
                  <a:pt x="262902" y="1714500"/>
                </a:moveTo>
                <a:lnTo>
                  <a:pt x="205092" y="1714500"/>
                </a:lnTo>
                <a:lnTo>
                  <a:pt x="156705" y="1651000"/>
                </a:lnTo>
                <a:lnTo>
                  <a:pt x="155701" y="1651000"/>
                </a:lnTo>
                <a:lnTo>
                  <a:pt x="114045" y="1600200"/>
                </a:lnTo>
                <a:lnTo>
                  <a:pt x="113055" y="1600200"/>
                </a:lnTo>
                <a:lnTo>
                  <a:pt x="78016" y="1536700"/>
                </a:lnTo>
                <a:lnTo>
                  <a:pt x="77088" y="1536700"/>
                </a:lnTo>
                <a:lnTo>
                  <a:pt x="48767" y="1473200"/>
                </a:lnTo>
                <a:lnTo>
                  <a:pt x="47980" y="1473200"/>
                </a:lnTo>
                <a:lnTo>
                  <a:pt x="26263" y="1422400"/>
                </a:lnTo>
                <a:lnTo>
                  <a:pt x="25615" y="1409700"/>
                </a:lnTo>
                <a:lnTo>
                  <a:pt x="10629" y="1358900"/>
                </a:lnTo>
                <a:lnTo>
                  <a:pt x="10210" y="1346200"/>
                </a:lnTo>
                <a:lnTo>
                  <a:pt x="1828" y="1295400"/>
                </a:lnTo>
                <a:lnTo>
                  <a:pt x="1650" y="1295400"/>
                </a:lnTo>
                <a:lnTo>
                  <a:pt x="0" y="1257300"/>
                </a:lnTo>
                <a:lnTo>
                  <a:pt x="38" y="1231900"/>
                </a:lnTo>
                <a:lnTo>
                  <a:pt x="4991" y="1168400"/>
                </a:lnTo>
                <a:lnTo>
                  <a:pt x="46735" y="1168400"/>
                </a:lnTo>
                <a:lnTo>
                  <a:pt x="41859" y="1231900"/>
                </a:lnTo>
                <a:lnTo>
                  <a:pt x="41821" y="1257300"/>
                </a:lnTo>
                <a:lnTo>
                  <a:pt x="43472" y="1282700"/>
                </a:lnTo>
                <a:lnTo>
                  <a:pt x="43306" y="1282700"/>
                </a:lnTo>
                <a:lnTo>
                  <a:pt x="51676" y="1346200"/>
                </a:lnTo>
                <a:lnTo>
                  <a:pt x="51257" y="1346200"/>
                </a:lnTo>
                <a:lnTo>
                  <a:pt x="66243" y="1409700"/>
                </a:lnTo>
                <a:lnTo>
                  <a:pt x="69938" y="1409700"/>
                </a:lnTo>
                <a:lnTo>
                  <a:pt x="87312" y="1460500"/>
                </a:lnTo>
                <a:lnTo>
                  <a:pt x="86525" y="1460500"/>
                </a:lnTo>
                <a:lnTo>
                  <a:pt x="114846" y="1524000"/>
                </a:lnTo>
                <a:lnTo>
                  <a:pt x="120929" y="1524000"/>
                </a:lnTo>
                <a:lnTo>
                  <a:pt x="148970" y="1574800"/>
                </a:lnTo>
                <a:lnTo>
                  <a:pt x="147993" y="1574800"/>
                </a:lnTo>
                <a:lnTo>
                  <a:pt x="189649" y="1625600"/>
                </a:lnTo>
                <a:lnTo>
                  <a:pt x="188645" y="1625600"/>
                </a:lnTo>
                <a:lnTo>
                  <a:pt x="237020" y="1689100"/>
                </a:lnTo>
                <a:lnTo>
                  <a:pt x="236245" y="1689100"/>
                </a:lnTo>
                <a:lnTo>
                  <a:pt x="262902" y="1714500"/>
                </a:lnTo>
                <a:close/>
              </a:path>
              <a:path w="5692140" h="2489200">
                <a:moveTo>
                  <a:pt x="5459107" y="1739900"/>
                </a:moveTo>
                <a:lnTo>
                  <a:pt x="5400649" y="1739900"/>
                </a:lnTo>
                <a:lnTo>
                  <a:pt x="5428970" y="1714500"/>
                </a:lnTo>
                <a:lnTo>
                  <a:pt x="5428233" y="1714500"/>
                </a:lnTo>
                <a:lnTo>
                  <a:pt x="5480050" y="1663700"/>
                </a:lnTo>
                <a:lnTo>
                  <a:pt x="5479021" y="1663700"/>
                </a:lnTo>
                <a:lnTo>
                  <a:pt x="5523979" y="1600200"/>
                </a:lnTo>
                <a:lnTo>
                  <a:pt x="5522976" y="1600200"/>
                </a:lnTo>
                <a:lnTo>
                  <a:pt x="5561330" y="1549400"/>
                </a:lnTo>
                <a:lnTo>
                  <a:pt x="5560377" y="1549400"/>
                </a:lnTo>
                <a:lnTo>
                  <a:pt x="5592127" y="1485900"/>
                </a:lnTo>
                <a:lnTo>
                  <a:pt x="5591263" y="1485900"/>
                </a:lnTo>
                <a:lnTo>
                  <a:pt x="5616282" y="1435100"/>
                </a:lnTo>
                <a:lnTo>
                  <a:pt x="5615546" y="1435100"/>
                </a:lnTo>
                <a:lnTo>
                  <a:pt x="5633834" y="1371600"/>
                </a:lnTo>
                <a:lnTo>
                  <a:pt x="5633300" y="1371600"/>
                </a:lnTo>
                <a:lnTo>
                  <a:pt x="5644984" y="1320800"/>
                </a:lnTo>
                <a:lnTo>
                  <a:pt x="5686082" y="1320800"/>
                </a:lnTo>
                <a:lnTo>
                  <a:pt x="5674410" y="1384300"/>
                </a:lnTo>
                <a:lnTo>
                  <a:pt x="5673877" y="1384300"/>
                </a:lnTo>
                <a:lnTo>
                  <a:pt x="5655589" y="1447800"/>
                </a:lnTo>
                <a:lnTo>
                  <a:pt x="5654852" y="1447800"/>
                </a:lnTo>
                <a:lnTo>
                  <a:pt x="5629833" y="1511300"/>
                </a:lnTo>
                <a:lnTo>
                  <a:pt x="5628970" y="1511300"/>
                </a:lnTo>
                <a:lnTo>
                  <a:pt x="5597220" y="1562100"/>
                </a:lnTo>
                <a:lnTo>
                  <a:pt x="5596267" y="1562100"/>
                </a:lnTo>
                <a:lnTo>
                  <a:pt x="5557913" y="1625600"/>
                </a:lnTo>
                <a:lnTo>
                  <a:pt x="5556923" y="1625600"/>
                </a:lnTo>
                <a:lnTo>
                  <a:pt x="5511965" y="1689100"/>
                </a:lnTo>
                <a:lnTo>
                  <a:pt x="5510923" y="1689100"/>
                </a:lnTo>
                <a:lnTo>
                  <a:pt x="5459107" y="1739900"/>
                </a:lnTo>
                <a:close/>
              </a:path>
              <a:path w="5692140" h="2489200">
                <a:moveTo>
                  <a:pt x="69938" y="1409700"/>
                </a:moveTo>
                <a:lnTo>
                  <a:pt x="66243" y="1409700"/>
                </a:lnTo>
                <a:lnTo>
                  <a:pt x="65595" y="1397000"/>
                </a:lnTo>
                <a:lnTo>
                  <a:pt x="69938" y="1409700"/>
                </a:lnTo>
                <a:close/>
              </a:path>
              <a:path w="5692140" h="2489200">
                <a:moveTo>
                  <a:pt x="120929" y="1524000"/>
                </a:moveTo>
                <a:lnTo>
                  <a:pt x="114846" y="1524000"/>
                </a:lnTo>
                <a:lnTo>
                  <a:pt x="113918" y="1511300"/>
                </a:lnTo>
                <a:lnTo>
                  <a:pt x="120929" y="1524000"/>
                </a:lnTo>
                <a:close/>
              </a:path>
              <a:path w="5692140" h="2489200">
                <a:moveTo>
                  <a:pt x="995944" y="2151810"/>
                </a:moveTo>
                <a:lnTo>
                  <a:pt x="977477" y="2146214"/>
                </a:lnTo>
                <a:lnTo>
                  <a:pt x="880066" y="2146214"/>
                </a:lnTo>
                <a:lnTo>
                  <a:pt x="839939" y="2133600"/>
                </a:lnTo>
                <a:lnTo>
                  <a:pt x="787065" y="2108025"/>
                </a:lnTo>
                <a:lnTo>
                  <a:pt x="737031" y="2082800"/>
                </a:lnTo>
                <a:lnTo>
                  <a:pt x="688378" y="2057400"/>
                </a:lnTo>
                <a:lnTo>
                  <a:pt x="641248" y="2032000"/>
                </a:lnTo>
                <a:lnTo>
                  <a:pt x="595718" y="2006600"/>
                </a:lnTo>
                <a:lnTo>
                  <a:pt x="551992" y="1981200"/>
                </a:lnTo>
                <a:lnTo>
                  <a:pt x="509917" y="1955800"/>
                </a:lnTo>
                <a:lnTo>
                  <a:pt x="469353" y="1930400"/>
                </a:lnTo>
                <a:lnTo>
                  <a:pt x="430517" y="1905000"/>
                </a:lnTo>
                <a:lnTo>
                  <a:pt x="393344" y="1879600"/>
                </a:lnTo>
                <a:lnTo>
                  <a:pt x="357987" y="1854200"/>
                </a:lnTo>
                <a:lnTo>
                  <a:pt x="324586" y="1828800"/>
                </a:lnTo>
                <a:lnTo>
                  <a:pt x="291807" y="1803400"/>
                </a:lnTo>
                <a:lnTo>
                  <a:pt x="261835" y="1778000"/>
                </a:lnTo>
                <a:lnTo>
                  <a:pt x="233019" y="1739900"/>
                </a:lnTo>
                <a:lnTo>
                  <a:pt x="205879" y="1714500"/>
                </a:lnTo>
                <a:lnTo>
                  <a:pt x="262432" y="1714500"/>
                </a:lnTo>
                <a:lnTo>
                  <a:pt x="290753" y="1739900"/>
                </a:lnTo>
                <a:lnTo>
                  <a:pt x="290258" y="1739900"/>
                </a:lnTo>
                <a:lnTo>
                  <a:pt x="320230" y="1765300"/>
                </a:lnTo>
                <a:lnTo>
                  <a:pt x="319709" y="1765300"/>
                </a:lnTo>
                <a:lnTo>
                  <a:pt x="351459" y="1790700"/>
                </a:lnTo>
                <a:lnTo>
                  <a:pt x="350951" y="1790700"/>
                </a:lnTo>
                <a:lnTo>
                  <a:pt x="384352" y="1816100"/>
                </a:lnTo>
                <a:lnTo>
                  <a:pt x="383920" y="1816100"/>
                </a:lnTo>
                <a:lnTo>
                  <a:pt x="418845" y="1854200"/>
                </a:lnTo>
                <a:lnTo>
                  <a:pt x="418363" y="1854200"/>
                </a:lnTo>
                <a:lnTo>
                  <a:pt x="455066" y="1879600"/>
                </a:lnTo>
                <a:lnTo>
                  <a:pt x="454596" y="1879600"/>
                </a:lnTo>
                <a:lnTo>
                  <a:pt x="492950" y="1905000"/>
                </a:lnTo>
                <a:lnTo>
                  <a:pt x="492505" y="1905000"/>
                </a:lnTo>
                <a:lnTo>
                  <a:pt x="532638" y="1930400"/>
                </a:lnTo>
                <a:lnTo>
                  <a:pt x="532218" y="1930400"/>
                </a:lnTo>
                <a:lnTo>
                  <a:pt x="573874" y="1955800"/>
                </a:lnTo>
                <a:lnTo>
                  <a:pt x="573443" y="1955800"/>
                </a:lnTo>
                <a:lnTo>
                  <a:pt x="616750" y="1981200"/>
                </a:lnTo>
                <a:lnTo>
                  <a:pt x="616318" y="1981200"/>
                </a:lnTo>
                <a:lnTo>
                  <a:pt x="661403" y="2006600"/>
                </a:lnTo>
                <a:lnTo>
                  <a:pt x="661009" y="2006600"/>
                </a:lnTo>
                <a:lnTo>
                  <a:pt x="706818" y="2019048"/>
                </a:lnTo>
                <a:lnTo>
                  <a:pt x="755599" y="2044700"/>
                </a:lnTo>
                <a:lnTo>
                  <a:pt x="755256" y="2044700"/>
                </a:lnTo>
                <a:lnTo>
                  <a:pt x="805294" y="2070100"/>
                </a:lnTo>
                <a:lnTo>
                  <a:pt x="804849" y="2070100"/>
                </a:lnTo>
                <a:lnTo>
                  <a:pt x="857151" y="2095738"/>
                </a:lnTo>
                <a:lnTo>
                  <a:pt x="895983" y="2108025"/>
                </a:lnTo>
                <a:lnTo>
                  <a:pt x="896131" y="2108025"/>
                </a:lnTo>
                <a:lnTo>
                  <a:pt x="937031" y="2133600"/>
                </a:lnTo>
                <a:lnTo>
                  <a:pt x="936790" y="2133600"/>
                </a:lnTo>
                <a:lnTo>
                  <a:pt x="995944" y="2151810"/>
                </a:lnTo>
                <a:close/>
              </a:path>
              <a:path w="5692140" h="2489200">
                <a:moveTo>
                  <a:pt x="4287288" y="2323483"/>
                </a:moveTo>
                <a:lnTo>
                  <a:pt x="4137040" y="2323483"/>
                </a:lnTo>
                <a:lnTo>
                  <a:pt x="4366481" y="2260543"/>
                </a:lnTo>
                <a:lnTo>
                  <a:pt x="4587087" y="2197100"/>
                </a:lnTo>
                <a:lnTo>
                  <a:pt x="4586909" y="2197100"/>
                </a:lnTo>
                <a:lnTo>
                  <a:pt x="4630128" y="2171528"/>
                </a:lnTo>
                <a:lnTo>
                  <a:pt x="4754613" y="2133600"/>
                </a:lnTo>
                <a:lnTo>
                  <a:pt x="4754371" y="2133600"/>
                </a:lnTo>
                <a:lnTo>
                  <a:pt x="4795452" y="2108025"/>
                </a:lnTo>
                <a:lnTo>
                  <a:pt x="4835490" y="2095394"/>
                </a:lnTo>
                <a:lnTo>
                  <a:pt x="4835270" y="2095394"/>
                </a:lnTo>
                <a:lnTo>
                  <a:pt x="4886540" y="2070100"/>
                </a:lnTo>
                <a:lnTo>
                  <a:pt x="4886109" y="2070100"/>
                </a:lnTo>
                <a:lnTo>
                  <a:pt x="4936147" y="2044700"/>
                </a:lnTo>
                <a:lnTo>
                  <a:pt x="4935816" y="2044700"/>
                </a:lnTo>
                <a:lnTo>
                  <a:pt x="4984683" y="2019048"/>
                </a:lnTo>
                <a:lnTo>
                  <a:pt x="5030368" y="2006600"/>
                </a:lnTo>
                <a:lnTo>
                  <a:pt x="5030000" y="2006600"/>
                </a:lnTo>
                <a:lnTo>
                  <a:pt x="5075085" y="1981200"/>
                </a:lnTo>
                <a:lnTo>
                  <a:pt x="5074653" y="1981200"/>
                </a:lnTo>
                <a:lnTo>
                  <a:pt x="5117947" y="1955800"/>
                </a:lnTo>
                <a:lnTo>
                  <a:pt x="5117553" y="1955800"/>
                </a:lnTo>
                <a:lnTo>
                  <a:pt x="5159336" y="1930400"/>
                </a:lnTo>
                <a:lnTo>
                  <a:pt x="5158867" y="1930400"/>
                </a:lnTo>
                <a:lnTo>
                  <a:pt x="5198872" y="1905000"/>
                </a:lnTo>
                <a:lnTo>
                  <a:pt x="5198452" y="1905000"/>
                </a:lnTo>
                <a:lnTo>
                  <a:pt x="5236806" y="1879600"/>
                </a:lnTo>
                <a:lnTo>
                  <a:pt x="5236336" y="1879600"/>
                </a:lnTo>
                <a:lnTo>
                  <a:pt x="5273039" y="1854200"/>
                </a:lnTo>
                <a:lnTo>
                  <a:pt x="5272595" y="1854200"/>
                </a:lnTo>
                <a:lnTo>
                  <a:pt x="5307647" y="1816100"/>
                </a:lnTo>
                <a:lnTo>
                  <a:pt x="5307152" y="1816100"/>
                </a:lnTo>
                <a:lnTo>
                  <a:pt x="5340426" y="1790700"/>
                </a:lnTo>
                <a:lnTo>
                  <a:pt x="5339943" y="1790700"/>
                </a:lnTo>
                <a:lnTo>
                  <a:pt x="5371693" y="1765300"/>
                </a:lnTo>
                <a:lnTo>
                  <a:pt x="5371172" y="1765300"/>
                </a:lnTo>
                <a:lnTo>
                  <a:pt x="5401144" y="1739900"/>
                </a:lnTo>
                <a:lnTo>
                  <a:pt x="5458383" y="1739900"/>
                </a:lnTo>
                <a:lnTo>
                  <a:pt x="5429567" y="1778000"/>
                </a:lnTo>
                <a:lnTo>
                  <a:pt x="5399595" y="1803400"/>
                </a:lnTo>
                <a:lnTo>
                  <a:pt x="5366842" y="1828800"/>
                </a:lnTo>
                <a:lnTo>
                  <a:pt x="5333568" y="1854200"/>
                </a:lnTo>
                <a:lnTo>
                  <a:pt x="5298033" y="1879600"/>
                </a:lnTo>
                <a:lnTo>
                  <a:pt x="5260403" y="1905000"/>
                </a:lnTo>
                <a:lnTo>
                  <a:pt x="5221643" y="1930400"/>
                </a:lnTo>
                <a:lnTo>
                  <a:pt x="5181168" y="1955800"/>
                </a:lnTo>
                <a:lnTo>
                  <a:pt x="5138978" y="1993900"/>
                </a:lnTo>
                <a:lnTo>
                  <a:pt x="5095673" y="2019048"/>
                </a:lnTo>
                <a:lnTo>
                  <a:pt x="5096141" y="2019048"/>
                </a:lnTo>
                <a:lnTo>
                  <a:pt x="5049786" y="2032000"/>
                </a:lnTo>
                <a:lnTo>
                  <a:pt x="5002733" y="2057400"/>
                </a:lnTo>
                <a:lnTo>
                  <a:pt x="4954028" y="2082800"/>
                </a:lnTo>
                <a:lnTo>
                  <a:pt x="4929003" y="2095394"/>
                </a:lnTo>
                <a:lnTo>
                  <a:pt x="4835490" y="2095394"/>
                </a:lnTo>
                <a:lnTo>
                  <a:pt x="4834403" y="2095738"/>
                </a:lnTo>
                <a:lnTo>
                  <a:pt x="4928320" y="2095738"/>
                </a:lnTo>
                <a:lnTo>
                  <a:pt x="4903906" y="2108025"/>
                </a:lnTo>
                <a:lnTo>
                  <a:pt x="4851565" y="2133600"/>
                </a:lnTo>
                <a:lnTo>
                  <a:pt x="4811577" y="2146214"/>
                </a:lnTo>
                <a:lnTo>
                  <a:pt x="4811444" y="2146214"/>
                </a:lnTo>
                <a:lnTo>
                  <a:pt x="4770574" y="2171528"/>
                </a:lnTo>
                <a:lnTo>
                  <a:pt x="4770857" y="2171528"/>
                </a:lnTo>
                <a:lnTo>
                  <a:pt x="4644172" y="2209724"/>
                </a:lnTo>
                <a:lnTo>
                  <a:pt x="4600788" y="2235156"/>
                </a:lnTo>
                <a:lnTo>
                  <a:pt x="4287288" y="2323483"/>
                </a:lnTo>
                <a:close/>
              </a:path>
              <a:path w="5692140" h="2489200">
                <a:moveTo>
                  <a:pt x="857151" y="2095738"/>
                </a:moveTo>
                <a:lnTo>
                  <a:pt x="856450" y="2095394"/>
                </a:lnTo>
                <a:lnTo>
                  <a:pt x="856616" y="2095394"/>
                </a:lnTo>
                <a:lnTo>
                  <a:pt x="857151" y="2095738"/>
                </a:lnTo>
                <a:close/>
              </a:path>
              <a:path w="5692140" h="2489200">
                <a:moveTo>
                  <a:pt x="1061278" y="2171528"/>
                </a:moveTo>
                <a:lnTo>
                  <a:pt x="921057" y="2171528"/>
                </a:lnTo>
                <a:lnTo>
                  <a:pt x="880200" y="2146214"/>
                </a:lnTo>
                <a:lnTo>
                  <a:pt x="977477" y="2146214"/>
                </a:lnTo>
                <a:lnTo>
                  <a:pt x="1019391" y="2158933"/>
                </a:lnTo>
                <a:lnTo>
                  <a:pt x="1019205" y="2158933"/>
                </a:lnTo>
                <a:lnTo>
                  <a:pt x="1061278" y="2171528"/>
                </a:lnTo>
                <a:close/>
              </a:path>
              <a:path w="5692140" h="2489200">
                <a:moveTo>
                  <a:pt x="4695458" y="2151810"/>
                </a:moveTo>
                <a:lnTo>
                  <a:pt x="4713616" y="2146214"/>
                </a:lnTo>
                <a:lnTo>
                  <a:pt x="4713919" y="2146214"/>
                </a:lnTo>
                <a:lnTo>
                  <a:pt x="4695458" y="2151810"/>
                </a:lnTo>
                <a:close/>
              </a:path>
              <a:path w="5692140" h="2489200">
                <a:moveTo>
                  <a:pt x="1031987" y="2162760"/>
                </a:moveTo>
                <a:lnTo>
                  <a:pt x="1019205" y="2158933"/>
                </a:lnTo>
                <a:lnTo>
                  <a:pt x="1019391" y="2158933"/>
                </a:lnTo>
                <a:lnTo>
                  <a:pt x="1031987" y="2162760"/>
                </a:lnTo>
                <a:close/>
              </a:path>
              <a:path w="5692140" h="2489200">
                <a:moveTo>
                  <a:pt x="4659414" y="2162760"/>
                </a:moveTo>
                <a:lnTo>
                  <a:pt x="4671954" y="2158933"/>
                </a:lnTo>
                <a:lnTo>
                  <a:pt x="4672194" y="2158933"/>
                </a:lnTo>
                <a:lnTo>
                  <a:pt x="4659414" y="2162760"/>
                </a:lnTo>
                <a:close/>
              </a:path>
              <a:path w="5692140" h="2489200">
                <a:moveTo>
                  <a:pt x="1892299" y="2386329"/>
                </a:moveTo>
                <a:lnTo>
                  <a:pt x="1847393" y="2374844"/>
                </a:lnTo>
                <a:lnTo>
                  <a:pt x="1596016" y="2374844"/>
                </a:lnTo>
                <a:lnTo>
                  <a:pt x="1406512" y="2324100"/>
                </a:lnTo>
                <a:lnTo>
                  <a:pt x="1090792" y="2235156"/>
                </a:lnTo>
                <a:lnTo>
                  <a:pt x="1047509" y="2209724"/>
                </a:lnTo>
                <a:lnTo>
                  <a:pt x="920773" y="2171528"/>
                </a:lnTo>
                <a:lnTo>
                  <a:pt x="1061431" y="2171528"/>
                </a:lnTo>
                <a:lnTo>
                  <a:pt x="1104493" y="2197100"/>
                </a:lnTo>
                <a:lnTo>
                  <a:pt x="1104315" y="2197100"/>
                </a:lnTo>
                <a:lnTo>
                  <a:pt x="1147477" y="2209724"/>
                </a:lnTo>
                <a:lnTo>
                  <a:pt x="1147209" y="2209724"/>
                </a:lnTo>
                <a:lnTo>
                  <a:pt x="1191099" y="2222425"/>
                </a:lnTo>
                <a:lnTo>
                  <a:pt x="1190872" y="2222425"/>
                </a:lnTo>
                <a:lnTo>
                  <a:pt x="1235390" y="2235156"/>
                </a:lnTo>
                <a:lnTo>
                  <a:pt x="1235263" y="2235156"/>
                </a:lnTo>
                <a:lnTo>
                  <a:pt x="1280082" y="2247830"/>
                </a:lnTo>
                <a:lnTo>
                  <a:pt x="1279872" y="2247830"/>
                </a:lnTo>
                <a:lnTo>
                  <a:pt x="1325219" y="2260543"/>
                </a:lnTo>
                <a:lnTo>
                  <a:pt x="1325055" y="2260543"/>
                </a:lnTo>
                <a:lnTo>
                  <a:pt x="1370688" y="2273231"/>
                </a:lnTo>
                <a:lnTo>
                  <a:pt x="1370460" y="2273231"/>
                </a:lnTo>
                <a:lnTo>
                  <a:pt x="1416769" y="2285964"/>
                </a:lnTo>
                <a:lnTo>
                  <a:pt x="1418959" y="2286588"/>
                </a:lnTo>
                <a:lnTo>
                  <a:pt x="1463125" y="2298632"/>
                </a:lnTo>
                <a:lnTo>
                  <a:pt x="1462890" y="2298632"/>
                </a:lnTo>
                <a:lnTo>
                  <a:pt x="1509960" y="2311336"/>
                </a:lnTo>
                <a:lnTo>
                  <a:pt x="1509791" y="2311336"/>
                </a:lnTo>
                <a:lnTo>
                  <a:pt x="1557401" y="2324100"/>
                </a:lnTo>
                <a:lnTo>
                  <a:pt x="1604771" y="2324100"/>
                </a:lnTo>
                <a:lnTo>
                  <a:pt x="1652679" y="2336740"/>
                </a:lnTo>
                <a:lnTo>
                  <a:pt x="1652436" y="2336740"/>
                </a:lnTo>
                <a:lnTo>
                  <a:pt x="1749818" y="2362200"/>
                </a:lnTo>
                <a:lnTo>
                  <a:pt x="1798434" y="2362200"/>
                </a:lnTo>
                <a:lnTo>
                  <a:pt x="1892299" y="2386329"/>
                </a:lnTo>
                <a:close/>
              </a:path>
              <a:path w="5692140" h="2489200">
                <a:moveTo>
                  <a:pt x="1169627" y="2216203"/>
                </a:moveTo>
                <a:lnTo>
                  <a:pt x="1147209" y="2209724"/>
                </a:lnTo>
                <a:lnTo>
                  <a:pt x="1147477" y="2209724"/>
                </a:lnTo>
                <a:lnTo>
                  <a:pt x="1169627" y="2216203"/>
                </a:lnTo>
                <a:close/>
              </a:path>
              <a:path w="5692140" h="2489200">
                <a:moveTo>
                  <a:pt x="4521775" y="2216203"/>
                </a:moveTo>
                <a:lnTo>
                  <a:pt x="4543910" y="2209724"/>
                </a:lnTo>
                <a:lnTo>
                  <a:pt x="4544188" y="2209724"/>
                </a:lnTo>
                <a:lnTo>
                  <a:pt x="4521775" y="2216203"/>
                </a:lnTo>
                <a:close/>
              </a:path>
              <a:path w="5692140" h="2489200">
                <a:moveTo>
                  <a:pt x="1206878" y="2226998"/>
                </a:moveTo>
                <a:lnTo>
                  <a:pt x="1190872" y="2222425"/>
                </a:lnTo>
                <a:lnTo>
                  <a:pt x="1191099" y="2222425"/>
                </a:lnTo>
                <a:lnTo>
                  <a:pt x="1206878" y="2226998"/>
                </a:lnTo>
                <a:close/>
              </a:path>
              <a:path w="5692140" h="2489200">
                <a:moveTo>
                  <a:pt x="4484516" y="2226998"/>
                </a:moveTo>
                <a:lnTo>
                  <a:pt x="4500248" y="2222425"/>
                </a:lnTo>
                <a:lnTo>
                  <a:pt x="4500509" y="2222425"/>
                </a:lnTo>
                <a:lnTo>
                  <a:pt x="4484516" y="2226998"/>
                </a:lnTo>
                <a:close/>
              </a:path>
              <a:path w="5692140" h="2489200">
                <a:moveTo>
                  <a:pt x="1244828" y="2237858"/>
                </a:moveTo>
                <a:lnTo>
                  <a:pt x="1235263" y="2235156"/>
                </a:lnTo>
                <a:lnTo>
                  <a:pt x="1235390" y="2235156"/>
                </a:lnTo>
                <a:lnTo>
                  <a:pt x="1244828" y="2237858"/>
                </a:lnTo>
                <a:close/>
              </a:path>
              <a:path w="5692140" h="2489200">
                <a:moveTo>
                  <a:pt x="1301164" y="2253794"/>
                </a:moveTo>
                <a:lnTo>
                  <a:pt x="1279872" y="2247830"/>
                </a:lnTo>
                <a:lnTo>
                  <a:pt x="1280082" y="2247830"/>
                </a:lnTo>
                <a:lnTo>
                  <a:pt x="1301164" y="2253794"/>
                </a:lnTo>
                <a:close/>
              </a:path>
              <a:path w="5692140" h="2489200">
                <a:moveTo>
                  <a:pt x="4390365" y="2253794"/>
                </a:moveTo>
                <a:lnTo>
                  <a:pt x="4411388" y="2247830"/>
                </a:lnTo>
                <a:lnTo>
                  <a:pt x="4411653" y="2247830"/>
                </a:lnTo>
                <a:lnTo>
                  <a:pt x="4390365" y="2253794"/>
                </a:lnTo>
                <a:close/>
              </a:path>
              <a:path w="5692140" h="2489200">
                <a:moveTo>
                  <a:pt x="1339872" y="2264659"/>
                </a:moveTo>
                <a:lnTo>
                  <a:pt x="1325055" y="2260543"/>
                </a:lnTo>
                <a:lnTo>
                  <a:pt x="1325219" y="2260543"/>
                </a:lnTo>
                <a:lnTo>
                  <a:pt x="1339872" y="2264659"/>
                </a:lnTo>
                <a:close/>
              </a:path>
              <a:path w="5692140" h="2489200">
                <a:moveTo>
                  <a:pt x="4351628" y="2264659"/>
                </a:moveTo>
                <a:lnTo>
                  <a:pt x="4366269" y="2260543"/>
                </a:lnTo>
                <a:lnTo>
                  <a:pt x="4366484" y="2260543"/>
                </a:lnTo>
                <a:lnTo>
                  <a:pt x="4351628" y="2264659"/>
                </a:lnTo>
                <a:close/>
              </a:path>
              <a:path w="5692140" h="2489200">
                <a:moveTo>
                  <a:pt x="1388028" y="2278057"/>
                </a:moveTo>
                <a:lnTo>
                  <a:pt x="1370460" y="2273231"/>
                </a:lnTo>
                <a:lnTo>
                  <a:pt x="1370688" y="2273231"/>
                </a:lnTo>
                <a:lnTo>
                  <a:pt x="1388028" y="2278057"/>
                </a:lnTo>
                <a:close/>
              </a:path>
              <a:path w="5692140" h="2489200">
                <a:moveTo>
                  <a:pt x="4303373" y="2278057"/>
                </a:moveTo>
                <a:lnTo>
                  <a:pt x="4320686" y="2273231"/>
                </a:lnTo>
                <a:lnTo>
                  <a:pt x="4320939" y="2273231"/>
                </a:lnTo>
                <a:lnTo>
                  <a:pt x="4303373" y="2278057"/>
                </a:lnTo>
                <a:close/>
              </a:path>
              <a:path w="5692140" h="2489200">
                <a:moveTo>
                  <a:pt x="1482522" y="2303923"/>
                </a:moveTo>
                <a:lnTo>
                  <a:pt x="1462890" y="2298632"/>
                </a:lnTo>
                <a:lnTo>
                  <a:pt x="1463125" y="2298632"/>
                </a:lnTo>
                <a:lnTo>
                  <a:pt x="1482522" y="2303923"/>
                </a:lnTo>
                <a:close/>
              </a:path>
              <a:path w="5692140" h="2489200">
                <a:moveTo>
                  <a:pt x="4208920" y="2303923"/>
                </a:moveTo>
                <a:lnTo>
                  <a:pt x="4228243" y="2298632"/>
                </a:lnTo>
                <a:lnTo>
                  <a:pt x="4228492" y="2298632"/>
                </a:lnTo>
                <a:lnTo>
                  <a:pt x="4208920" y="2303923"/>
                </a:lnTo>
                <a:close/>
              </a:path>
              <a:path w="5692140" h="2489200">
                <a:moveTo>
                  <a:pt x="1530776" y="2316961"/>
                </a:moveTo>
                <a:lnTo>
                  <a:pt x="1509791" y="2311336"/>
                </a:lnTo>
                <a:lnTo>
                  <a:pt x="1509960" y="2311336"/>
                </a:lnTo>
                <a:lnTo>
                  <a:pt x="1530776" y="2316961"/>
                </a:lnTo>
                <a:close/>
              </a:path>
              <a:path w="5692140" h="2489200">
                <a:moveTo>
                  <a:pt x="4160765" y="2316961"/>
                </a:moveTo>
                <a:lnTo>
                  <a:pt x="4181495" y="2311336"/>
                </a:lnTo>
                <a:lnTo>
                  <a:pt x="4181748" y="2311336"/>
                </a:lnTo>
                <a:lnTo>
                  <a:pt x="4160765" y="2316961"/>
                </a:lnTo>
                <a:close/>
              </a:path>
              <a:path w="5692140" h="2489200">
                <a:moveTo>
                  <a:pt x="4139444" y="2322829"/>
                </a:moveTo>
                <a:lnTo>
                  <a:pt x="4149932" y="2319866"/>
                </a:lnTo>
                <a:lnTo>
                  <a:pt x="4181748" y="2311336"/>
                </a:lnTo>
                <a:lnTo>
                  <a:pt x="4139444" y="2322829"/>
                </a:lnTo>
                <a:close/>
              </a:path>
              <a:path w="5692140" h="2489200">
                <a:moveTo>
                  <a:pt x="3967314" y="2395681"/>
                </a:moveTo>
                <a:lnTo>
                  <a:pt x="3762724" y="2395681"/>
                </a:lnTo>
                <a:lnTo>
                  <a:pt x="3892969" y="2362200"/>
                </a:lnTo>
                <a:lnTo>
                  <a:pt x="3941711" y="2362200"/>
                </a:lnTo>
                <a:lnTo>
                  <a:pt x="4086631" y="2324100"/>
                </a:lnTo>
                <a:lnTo>
                  <a:pt x="4134142" y="2324100"/>
                </a:lnTo>
                <a:lnTo>
                  <a:pt x="4149932" y="2319866"/>
                </a:lnTo>
                <a:lnTo>
                  <a:pt x="4137040" y="2323483"/>
                </a:lnTo>
                <a:lnTo>
                  <a:pt x="4287288" y="2323483"/>
                </a:lnTo>
                <a:lnTo>
                  <a:pt x="4095627" y="2374844"/>
                </a:lnTo>
                <a:lnTo>
                  <a:pt x="4047256" y="2374844"/>
                </a:lnTo>
                <a:lnTo>
                  <a:pt x="3967314" y="2395681"/>
                </a:lnTo>
                <a:close/>
              </a:path>
              <a:path w="5692140" h="2489200">
                <a:moveTo>
                  <a:pt x="1683389" y="2344843"/>
                </a:moveTo>
                <a:lnTo>
                  <a:pt x="1652436" y="2336740"/>
                </a:lnTo>
                <a:lnTo>
                  <a:pt x="1652679" y="2336740"/>
                </a:lnTo>
                <a:lnTo>
                  <a:pt x="1683389" y="2344843"/>
                </a:lnTo>
                <a:close/>
              </a:path>
              <a:path w="5692140" h="2489200">
                <a:moveTo>
                  <a:pt x="2097760" y="2413000"/>
                </a:moveTo>
                <a:lnTo>
                  <a:pt x="1791423" y="2413000"/>
                </a:lnTo>
                <a:lnTo>
                  <a:pt x="1644388" y="2374844"/>
                </a:lnTo>
                <a:lnTo>
                  <a:pt x="1847393" y="2374844"/>
                </a:lnTo>
                <a:lnTo>
                  <a:pt x="1897265" y="2387600"/>
                </a:lnTo>
                <a:lnTo>
                  <a:pt x="1946833" y="2387600"/>
                </a:lnTo>
                <a:lnTo>
                  <a:pt x="1997125" y="2400300"/>
                </a:lnTo>
                <a:lnTo>
                  <a:pt x="2047328" y="2400300"/>
                </a:lnTo>
                <a:lnTo>
                  <a:pt x="2097760" y="2413000"/>
                </a:lnTo>
                <a:close/>
              </a:path>
              <a:path w="5692140" h="2489200">
                <a:moveTo>
                  <a:pt x="3799205" y="2386329"/>
                </a:moveTo>
                <a:lnTo>
                  <a:pt x="3843780" y="2374844"/>
                </a:lnTo>
                <a:lnTo>
                  <a:pt x="3844008" y="2374844"/>
                </a:lnTo>
                <a:lnTo>
                  <a:pt x="3799205" y="2386329"/>
                </a:lnTo>
                <a:close/>
              </a:path>
              <a:path w="5692140" h="2489200">
                <a:moveTo>
                  <a:pt x="3900144" y="2413000"/>
                </a:moveTo>
                <a:lnTo>
                  <a:pt x="3593642" y="2413000"/>
                </a:lnTo>
                <a:lnTo>
                  <a:pt x="3644315" y="2400300"/>
                </a:lnTo>
                <a:lnTo>
                  <a:pt x="3694404" y="2400300"/>
                </a:lnTo>
                <a:lnTo>
                  <a:pt x="3744569" y="2387600"/>
                </a:lnTo>
                <a:lnTo>
                  <a:pt x="3794163" y="2387600"/>
                </a:lnTo>
                <a:lnTo>
                  <a:pt x="3762724" y="2395681"/>
                </a:lnTo>
                <a:lnTo>
                  <a:pt x="3967314" y="2395681"/>
                </a:lnTo>
                <a:lnTo>
                  <a:pt x="3900144" y="2413000"/>
                </a:lnTo>
                <a:close/>
              </a:path>
              <a:path w="5692140" h="2489200">
                <a:moveTo>
                  <a:pt x="2199360" y="2425700"/>
                </a:moveTo>
                <a:lnTo>
                  <a:pt x="1890826" y="2425700"/>
                </a:lnTo>
                <a:lnTo>
                  <a:pt x="1841055" y="2413000"/>
                </a:lnTo>
                <a:lnTo>
                  <a:pt x="2148306" y="2413000"/>
                </a:lnTo>
                <a:lnTo>
                  <a:pt x="2199360" y="2425700"/>
                </a:lnTo>
                <a:close/>
              </a:path>
              <a:path w="5692140" h="2489200">
                <a:moveTo>
                  <a:pt x="3800690" y="2425700"/>
                </a:moveTo>
                <a:lnTo>
                  <a:pt x="3492169" y="2425700"/>
                </a:lnTo>
                <a:lnTo>
                  <a:pt x="3543223" y="2413000"/>
                </a:lnTo>
                <a:lnTo>
                  <a:pt x="3850576" y="2413000"/>
                </a:lnTo>
                <a:lnTo>
                  <a:pt x="3800690" y="2425700"/>
                </a:lnTo>
                <a:close/>
              </a:path>
              <a:path w="5692140" h="2489200">
                <a:moveTo>
                  <a:pt x="2507792" y="2451100"/>
                </a:moveTo>
                <a:lnTo>
                  <a:pt x="2041994" y="2451100"/>
                </a:lnTo>
                <a:lnTo>
                  <a:pt x="1940966" y="2425700"/>
                </a:lnTo>
                <a:lnTo>
                  <a:pt x="2301443" y="2425700"/>
                </a:lnTo>
                <a:lnTo>
                  <a:pt x="2353005" y="2438400"/>
                </a:lnTo>
                <a:lnTo>
                  <a:pt x="2455989" y="2438400"/>
                </a:lnTo>
                <a:lnTo>
                  <a:pt x="2507792" y="2451100"/>
                </a:lnTo>
                <a:close/>
              </a:path>
              <a:path w="5692140" h="2489200">
                <a:moveTo>
                  <a:pt x="3649649" y="2451100"/>
                </a:moveTo>
                <a:lnTo>
                  <a:pt x="3183610" y="2451100"/>
                </a:lnTo>
                <a:lnTo>
                  <a:pt x="3235553" y="2438400"/>
                </a:lnTo>
                <a:lnTo>
                  <a:pt x="3338525" y="2438400"/>
                </a:lnTo>
                <a:lnTo>
                  <a:pt x="3389960" y="2425700"/>
                </a:lnTo>
                <a:lnTo>
                  <a:pt x="3750665" y="2425700"/>
                </a:lnTo>
                <a:lnTo>
                  <a:pt x="3649649" y="2451100"/>
                </a:lnTo>
                <a:close/>
              </a:path>
              <a:path w="5692140" h="2489200">
                <a:moveTo>
                  <a:pt x="3496627" y="2463800"/>
                </a:moveTo>
                <a:lnTo>
                  <a:pt x="2195106" y="2463800"/>
                </a:lnTo>
                <a:lnTo>
                  <a:pt x="2143848" y="2451100"/>
                </a:lnTo>
                <a:lnTo>
                  <a:pt x="3547846" y="2451100"/>
                </a:lnTo>
                <a:lnTo>
                  <a:pt x="3496627" y="2463800"/>
                </a:lnTo>
                <a:close/>
              </a:path>
              <a:path w="5692140" h="2489200">
                <a:moveTo>
                  <a:pt x="3393566" y="2476500"/>
                </a:moveTo>
                <a:lnTo>
                  <a:pt x="2298039" y="2476500"/>
                </a:lnTo>
                <a:lnTo>
                  <a:pt x="2246401" y="2463800"/>
                </a:lnTo>
                <a:lnTo>
                  <a:pt x="3445103" y="2463800"/>
                </a:lnTo>
                <a:lnTo>
                  <a:pt x="3393566" y="2476500"/>
                </a:lnTo>
                <a:close/>
              </a:path>
              <a:path w="5692140" h="2489200">
                <a:moveTo>
                  <a:pt x="3238106" y="2489200"/>
                </a:moveTo>
                <a:lnTo>
                  <a:pt x="2453627" y="2489200"/>
                </a:lnTo>
                <a:lnTo>
                  <a:pt x="2401608" y="2476500"/>
                </a:lnTo>
                <a:lnTo>
                  <a:pt x="3290023" y="2476500"/>
                </a:lnTo>
                <a:lnTo>
                  <a:pt x="3238106" y="24892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332989" y="3963669"/>
            <a:ext cx="3945254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Тек</a:t>
            </a:r>
            <a:r>
              <a:rPr dirty="0" sz="2700" spc="-5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кодтауы</a:t>
            </a:r>
            <a:r>
              <a:rPr dirty="0" sz="2700" spc="-50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бар</a:t>
            </a:r>
            <a:r>
              <a:rPr dirty="0" sz="2700" spc="-50">
                <a:latin typeface="Trebuchet MS"/>
                <a:cs typeface="Trebuchet MS"/>
              </a:rPr>
              <a:t> </a:t>
            </a:r>
            <a:r>
              <a:rPr dirty="0" sz="2700" spc="-10">
                <a:latin typeface="Microsoft Sans Serif"/>
                <a:cs typeface="Microsoft Sans Serif"/>
              </a:rPr>
              <a:t>ү</a:t>
            </a:r>
            <a:r>
              <a:rPr dirty="0" sz="2700" spc="-10">
                <a:latin typeface="Trebuchet MS"/>
                <a:cs typeface="Trebuchet MS"/>
              </a:rPr>
              <a:t>лгілер </a:t>
            </a:r>
            <a:r>
              <a:rPr dirty="0" sz="2700">
                <a:latin typeface="Trebuchet MS"/>
                <a:cs typeface="Trebuchet MS"/>
              </a:rPr>
              <a:t>(encoder</a:t>
            </a:r>
            <a:r>
              <a:rPr dirty="0" sz="2700" spc="-75">
                <a:latin typeface="Trebuchet MS"/>
                <a:cs typeface="Trebuchet MS"/>
              </a:rPr>
              <a:t> </a:t>
            </a:r>
            <a:r>
              <a:rPr dirty="0" sz="2700" spc="-20">
                <a:latin typeface="Trebuchet MS"/>
                <a:cs typeface="Trebuchet MS"/>
              </a:rPr>
              <a:t>only)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819491" y="4635906"/>
            <a:ext cx="4987290" cy="2374900"/>
          </a:xfrm>
          <a:custGeom>
            <a:avLst/>
            <a:gdLst/>
            <a:ahLst/>
            <a:cxnLst/>
            <a:rect l="l" t="t" r="r" b="b"/>
            <a:pathLst>
              <a:path w="4987290" h="2374900">
                <a:moveTo>
                  <a:pt x="2883712" y="12700"/>
                </a:moveTo>
                <a:lnTo>
                  <a:pt x="2103018" y="12700"/>
                </a:lnTo>
                <a:lnTo>
                  <a:pt x="2154796" y="0"/>
                </a:lnTo>
                <a:lnTo>
                  <a:pt x="2831998" y="0"/>
                </a:lnTo>
                <a:lnTo>
                  <a:pt x="2883712" y="12700"/>
                </a:lnTo>
                <a:close/>
              </a:path>
              <a:path w="4987290" h="2374900">
                <a:moveTo>
                  <a:pt x="3038017" y="25400"/>
                </a:moveTo>
                <a:lnTo>
                  <a:pt x="1948548" y="25400"/>
                </a:lnTo>
                <a:lnTo>
                  <a:pt x="1999856" y="12700"/>
                </a:lnTo>
                <a:lnTo>
                  <a:pt x="2986798" y="12700"/>
                </a:lnTo>
                <a:lnTo>
                  <a:pt x="3038017" y="25400"/>
                </a:lnTo>
                <a:close/>
              </a:path>
              <a:path w="4987290" h="2374900">
                <a:moveTo>
                  <a:pt x="3140036" y="38100"/>
                </a:moveTo>
                <a:lnTo>
                  <a:pt x="1846503" y="38100"/>
                </a:lnTo>
                <a:lnTo>
                  <a:pt x="1897456" y="25400"/>
                </a:lnTo>
                <a:lnTo>
                  <a:pt x="3089198" y="25400"/>
                </a:lnTo>
                <a:lnTo>
                  <a:pt x="3140036" y="38100"/>
                </a:lnTo>
                <a:close/>
              </a:path>
              <a:path w="4987290" h="2374900">
                <a:moveTo>
                  <a:pt x="2157514" y="50800"/>
                </a:moveTo>
                <a:lnTo>
                  <a:pt x="1745488" y="50800"/>
                </a:lnTo>
                <a:lnTo>
                  <a:pt x="1795868" y="38100"/>
                </a:lnTo>
                <a:lnTo>
                  <a:pt x="2209203" y="38100"/>
                </a:lnTo>
                <a:lnTo>
                  <a:pt x="2157514" y="50800"/>
                </a:lnTo>
                <a:close/>
              </a:path>
              <a:path w="4987290" h="2374900">
                <a:moveTo>
                  <a:pt x="3241230" y="50800"/>
                </a:moveTo>
                <a:lnTo>
                  <a:pt x="2829433" y="50800"/>
                </a:lnTo>
                <a:lnTo>
                  <a:pt x="2777744" y="38100"/>
                </a:lnTo>
                <a:lnTo>
                  <a:pt x="3190722" y="38100"/>
                </a:lnTo>
                <a:lnTo>
                  <a:pt x="3241230" y="50800"/>
                </a:lnTo>
                <a:close/>
              </a:path>
              <a:path w="4987290" h="2374900">
                <a:moveTo>
                  <a:pt x="1851787" y="76200"/>
                </a:moveTo>
                <a:lnTo>
                  <a:pt x="1595843" y="76200"/>
                </a:lnTo>
                <a:lnTo>
                  <a:pt x="1695411" y="50800"/>
                </a:lnTo>
                <a:lnTo>
                  <a:pt x="2055152" y="50800"/>
                </a:lnTo>
                <a:lnTo>
                  <a:pt x="2003844" y="63500"/>
                </a:lnTo>
                <a:lnTo>
                  <a:pt x="1902460" y="63500"/>
                </a:lnTo>
                <a:lnTo>
                  <a:pt x="1851787" y="76200"/>
                </a:lnTo>
                <a:close/>
              </a:path>
              <a:path w="4987290" h="2374900">
                <a:moveTo>
                  <a:pt x="3390747" y="76200"/>
                </a:moveTo>
                <a:lnTo>
                  <a:pt x="3135033" y="76200"/>
                </a:lnTo>
                <a:lnTo>
                  <a:pt x="3084360" y="63500"/>
                </a:lnTo>
                <a:lnTo>
                  <a:pt x="2982976" y="63500"/>
                </a:lnTo>
                <a:lnTo>
                  <a:pt x="2931795" y="50800"/>
                </a:lnTo>
                <a:lnTo>
                  <a:pt x="3291370" y="50800"/>
                </a:lnTo>
                <a:lnTo>
                  <a:pt x="3390747" y="76200"/>
                </a:lnTo>
                <a:close/>
              </a:path>
              <a:path w="4987290" h="2374900">
                <a:moveTo>
                  <a:pt x="277888" y="698500"/>
                </a:moveTo>
                <a:lnTo>
                  <a:pt x="219925" y="698500"/>
                </a:lnTo>
                <a:lnTo>
                  <a:pt x="248500" y="660400"/>
                </a:lnTo>
                <a:lnTo>
                  <a:pt x="279400" y="635000"/>
                </a:lnTo>
                <a:lnTo>
                  <a:pt x="312534" y="609600"/>
                </a:lnTo>
                <a:lnTo>
                  <a:pt x="346862" y="571500"/>
                </a:lnTo>
                <a:lnTo>
                  <a:pt x="383019" y="546100"/>
                </a:lnTo>
                <a:lnTo>
                  <a:pt x="420471" y="520700"/>
                </a:lnTo>
                <a:lnTo>
                  <a:pt x="460756" y="495300"/>
                </a:lnTo>
                <a:lnTo>
                  <a:pt x="502183" y="469900"/>
                </a:lnTo>
                <a:lnTo>
                  <a:pt x="545503" y="444500"/>
                </a:lnTo>
                <a:lnTo>
                  <a:pt x="590461" y="419100"/>
                </a:lnTo>
                <a:lnTo>
                  <a:pt x="637298" y="393700"/>
                </a:lnTo>
                <a:lnTo>
                  <a:pt x="685850" y="368300"/>
                </a:lnTo>
                <a:lnTo>
                  <a:pt x="736328" y="342775"/>
                </a:lnTo>
                <a:lnTo>
                  <a:pt x="776899" y="317315"/>
                </a:lnTo>
                <a:lnTo>
                  <a:pt x="777196" y="317315"/>
                </a:lnTo>
                <a:lnTo>
                  <a:pt x="817556" y="304702"/>
                </a:lnTo>
                <a:lnTo>
                  <a:pt x="817404" y="304702"/>
                </a:lnTo>
                <a:lnTo>
                  <a:pt x="858774" y="279400"/>
                </a:lnTo>
                <a:lnTo>
                  <a:pt x="944344" y="253864"/>
                </a:lnTo>
                <a:lnTo>
                  <a:pt x="944121" y="253864"/>
                </a:lnTo>
                <a:lnTo>
                  <a:pt x="987434" y="228527"/>
                </a:lnTo>
                <a:lnTo>
                  <a:pt x="987562" y="228527"/>
                </a:lnTo>
                <a:lnTo>
                  <a:pt x="1212545" y="165036"/>
                </a:lnTo>
                <a:lnTo>
                  <a:pt x="1212864" y="165036"/>
                </a:lnTo>
                <a:lnTo>
                  <a:pt x="1546580" y="76200"/>
                </a:lnTo>
                <a:lnTo>
                  <a:pt x="1801850" y="76200"/>
                </a:lnTo>
                <a:lnTo>
                  <a:pt x="1702003" y="101600"/>
                </a:lnTo>
                <a:lnTo>
                  <a:pt x="1652790" y="101600"/>
                </a:lnTo>
                <a:lnTo>
                  <a:pt x="1554607" y="127000"/>
                </a:lnTo>
                <a:lnTo>
                  <a:pt x="1506435" y="127000"/>
                </a:lnTo>
                <a:lnTo>
                  <a:pt x="1455663" y="140368"/>
                </a:lnTo>
                <a:lnTo>
                  <a:pt x="1455159" y="140368"/>
                </a:lnTo>
                <a:lnTo>
                  <a:pt x="1403539" y="154254"/>
                </a:lnTo>
                <a:lnTo>
                  <a:pt x="1403179" y="154254"/>
                </a:lnTo>
                <a:lnTo>
                  <a:pt x="1201677" y="209428"/>
                </a:lnTo>
                <a:lnTo>
                  <a:pt x="1201366" y="209428"/>
                </a:lnTo>
                <a:lnTo>
                  <a:pt x="1045475" y="253864"/>
                </a:lnTo>
                <a:lnTo>
                  <a:pt x="1001548" y="279400"/>
                </a:lnTo>
                <a:lnTo>
                  <a:pt x="1001864" y="279400"/>
                </a:lnTo>
                <a:lnTo>
                  <a:pt x="875444" y="317315"/>
                </a:lnTo>
                <a:lnTo>
                  <a:pt x="834072" y="342775"/>
                </a:lnTo>
                <a:lnTo>
                  <a:pt x="834534" y="342775"/>
                </a:lnTo>
                <a:lnTo>
                  <a:pt x="794195" y="355381"/>
                </a:lnTo>
                <a:lnTo>
                  <a:pt x="753694" y="381000"/>
                </a:lnTo>
                <a:lnTo>
                  <a:pt x="754075" y="381000"/>
                </a:lnTo>
                <a:lnTo>
                  <a:pt x="729119" y="393700"/>
                </a:lnTo>
                <a:lnTo>
                  <a:pt x="704583" y="393700"/>
                </a:lnTo>
                <a:lnTo>
                  <a:pt x="656450" y="419100"/>
                </a:lnTo>
                <a:lnTo>
                  <a:pt x="656932" y="419100"/>
                </a:lnTo>
                <a:lnTo>
                  <a:pt x="610590" y="444500"/>
                </a:lnTo>
                <a:lnTo>
                  <a:pt x="610971" y="444500"/>
                </a:lnTo>
                <a:lnTo>
                  <a:pt x="566394" y="469900"/>
                </a:lnTo>
                <a:lnTo>
                  <a:pt x="566902" y="469900"/>
                </a:lnTo>
                <a:lnTo>
                  <a:pt x="524103" y="495300"/>
                </a:lnTo>
                <a:lnTo>
                  <a:pt x="524522" y="495300"/>
                </a:lnTo>
                <a:lnTo>
                  <a:pt x="483501" y="533400"/>
                </a:lnTo>
                <a:lnTo>
                  <a:pt x="484009" y="533400"/>
                </a:lnTo>
                <a:lnTo>
                  <a:pt x="444766" y="558800"/>
                </a:lnTo>
                <a:lnTo>
                  <a:pt x="445300" y="558800"/>
                </a:lnTo>
                <a:lnTo>
                  <a:pt x="407835" y="584200"/>
                </a:lnTo>
                <a:lnTo>
                  <a:pt x="408292" y="584200"/>
                </a:lnTo>
                <a:lnTo>
                  <a:pt x="372605" y="609600"/>
                </a:lnTo>
                <a:lnTo>
                  <a:pt x="373151" y="609600"/>
                </a:lnTo>
                <a:lnTo>
                  <a:pt x="339369" y="635000"/>
                </a:lnTo>
                <a:lnTo>
                  <a:pt x="339839" y="635000"/>
                </a:lnTo>
                <a:lnTo>
                  <a:pt x="307708" y="660400"/>
                </a:lnTo>
                <a:lnTo>
                  <a:pt x="308241" y="660400"/>
                </a:lnTo>
                <a:lnTo>
                  <a:pt x="277888" y="698500"/>
                </a:lnTo>
                <a:close/>
              </a:path>
              <a:path w="4987290" h="2374900">
                <a:moveTo>
                  <a:pt x="3488658" y="88845"/>
                </a:moveTo>
                <a:lnTo>
                  <a:pt x="3235046" y="88845"/>
                </a:lnTo>
                <a:lnTo>
                  <a:pt x="3184969" y="76200"/>
                </a:lnTo>
                <a:lnTo>
                  <a:pt x="3439998" y="76200"/>
                </a:lnTo>
                <a:lnTo>
                  <a:pt x="3488658" y="88845"/>
                </a:lnTo>
                <a:close/>
              </a:path>
              <a:path w="4987290" h="2374900">
                <a:moveTo>
                  <a:pt x="1752127" y="88845"/>
                </a:moveTo>
                <a:lnTo>
                  <a:pt x="1751902" y="88845"/>
                </a:lnTo>
                <a:lnTo>
                  <a:pt x="1781785" y="81279"/>
                </a:lnTo>
                <a:lnTo>
                  <a:pt x="1752127" y="88845"/>
                </a:lnTo>
                <a:close/>
              </a:path>
              <a:path w="4987290" h="2374900">
                <a:moveTo>
                  <a:pt x="3585407" y="114244"/>
                </a:moveTo>
                <a:lnTo>
                  <a:pt x="3383205" y="114244"/>
                </a:lnTo>
                <a:lnTo>
                  <a:pt x="3334143" y="101600"/>
                </a:lnTo>
                <a:lnTo>
                  <a:pt x="3284943" y="101600"/>
                </a:lnTo>
                <a:lnTo>
                  <a:pt x="3205086" y="81279"/>
                </a:lnTo>
                <a:lnTo>
                  <a:pt x="3235046" y="88845"/>
                </a:lnTo>
                <a:lnTo>
                  <a:pt x="3488659" y="88845"/>
                </a:lnTo>
                <a:lnTo>
                  <a:pt x="3585407" y="114244"/>
                </a:lnTo>
                <a:close/>
              </a:path>
              <a:path w="4987290" h="2374900">
                <a:moveTo>
                  <a:pt x="1603829" y="114244"/>
                </a:moveTo>
                <a:lnTo>
                  <a:pt x="1603605" y="114244"/>
                </a:lnTo>
                <a:lnTo>
                  <a:pt x="1632073" y="106925"/>
                </a:lnTo>
                <a:lnTo>
                  <a:pt x="1603829" y="114244"/>
                </a:lnTo>
                <a:close/>
              </a:path>
              <a:path w="4987290" h="2374900">
                <a:moveTo>
                  <a:pt x="3680619" y="139640"/>
                </a:moveTo>
                <a:lnTo>
                  <a:pt x="3528545" y="139640"/>
                </a:lnTo>
                <a:lnTo>
                  <a:pt x="3480396" y="127000"/>
                </a:lnTo>
                <a:lnTo>
                  <a:pt x="3432213" y="127000"/>
                </a:lnTo>
                <a:lnTo>
                  <a:pt x="3354726" y="106925"/>
                </a:lnTo>
                <a:lnTo>
                  <a:pt x="3383205" y="114244"/>
                </a:lnTo>
                <a:lnTo>
                  <a:pt x="3585408" y="114244"/>
                </a:lnTo>
                <a:lnTo>
                  <a:pt x="3680619" y="139640"/>
                </a:lnTo>
                <a:close/>
              </a:path>
              <a:path w="4987290" h="2374900">
                <a:moveTo>
                  <a:pt x="1458628" y="139640"/>
                </a:moveTo>
                <a:lnTo>
                  <a:pt x="1458403" y="139640"/>
                </a:lnTo>
                <a:lnTo>
                  <a:pt x="1481100" y="133667"/>
                </a:lnTo>
                <a:lnTo>
                  <a:pt x="1458628" y="139640"/>
                </a:lnTo>
                <a:close/>
              </a:path>
              <a:path w="4987290" h="2374900">
                <a:moveTo>
                  <a:pt x="3727472" y="152337"/>
                </a:moveTo>
                <a:lnTo>
                  <a:pt x="3576159" y="152337"/>
                </a:lnTo>
                <a:lnTo>
                  <a:pt x="3512925" y="135539"/>
                </a:lnTo>
                <a:lnTo>
                  <a:pt x="3528545" y="139640"/>
                </a:lnTo>
                <a:lnTo>
                  <a:pt x="3680622" y="139640"/>
                </a:lnTo>
                <a:lnTo>
                  <a:pt x="3727472" y="152337"/>
                </a:lnTo>
                <a:close/>
              </a:path>
              <a:path w="4987290" h="2374900">
                <a:moveTo>
                  <a:pt x="1434401" y="146050"/>
                </a:moveTo>
                <a:lnTo>
                  <a:pt x="1455163" y="140368"/>
                </a:lnTo>
                <a:lnTo>
                  <a:pt x="1455663" y="140368"/>
                </a:lnTo>
                <a:lnTo>
                  <a:pt x="1434401" y="146050"/>
                </a:lnTo>
                <a:close/>
              </a:path>
              <a:path w="4987290" h="2374900">
                <a:moveTo>
                  <a:pt x="1410887" y="152337"/>
                </a:moveTo>
                <a:lnTo>
                  <a:pt x="1410639" y="152337"/>
                </a:lnTo>
                <a:lnTo>
                  <a:pt x="1432498" y="146553"/>
                </a:lnTo>
                <a:lnTo>
                  <a:pt x="1410887" y="152337"/>
                </a:lnTo>
                <a:close/>
              </a:path>
              <a:path w="4987290" h="2374900">
                <a:moveTo>
                  <a:pt x="3773954" y="165036"/>
                </a:moveTo>
                <a:lnTo>
                  <a:pt x="3623554" y="165036"/>
                </a:lnTo>
                <a:lnTo>
                  <a:pt x="3554360" y="146553"/>
                </a:lnTo>
                <a:lnTo>
                  <a:pt x="3576159" y="152337"/>
                </a:lnTo>
                <a:lnTo>
                  <a:pt x="3727474" y="152337"/>
                </a:lnTo>
                <a:lnTo>
                  <a:pt x="3773954" y="165036"/>
                </a:lnTo>
                <a:close/>
              </a:path>
              <a:path w="4987290" h="2374900">
                <a:moveTo>
                  <a:pt x="1363394" y="165036"/>
                </a:moveTo>
                <a:lnTo>
                  <a:pt x="1403179" y="154254"/>
                </a:lnTo>
                <a:lnTo>
                  <a:pt x="1394819" y="156633"/>
                </a:lnTo>
                <a:lnTo>
                  <a:pt x="1363394" y="165036"/>
                </a:lnTo>
                <a:close/>
              </a:path>
              <a:path w="4987290" h="2374900">
                <a:moveTo>
                  <a:pt x="1394737" y="156633"/>
                </a:moveTo>
                <a:lnTo>
                  <a:pt x="1403179" y="154254"/>
                </a:lnTo>
                <a:lnTo>
                  <a:pt x="1403539" y="154254"/>
                </a:lnTo>
                <a:lnTo>
                  <a:pt x="1394737" y="156633"/>
                </a:lnTo>
                <a:close/>
              </a:path>
              <a:path w="4987290" h="2374900">
                <a:moveTo>
                  <a:pt x="1363642" y="165036"/>
                </a:moveTo>
                <a:lnTo>
                  <a:pt x="1363394" y="165036"/>
                </a:lnTo>
                <a:lnTo>
                  <a:pt x="1378962" y="160873"/>
                </a:lnTo>
                <a:lnTo>
                  <a:pt x="1363642" y="165036"/>
                </a:lnTo>
                <a:close/>
              </a:path>
              <a:path w="4987290" h="2374900">
                <a:moveTo>
                  <a:pt x="3819979" y="177736"/>
                </a:moveTo>
                <a:lnTo>
                  <a:pt x="3670418" y="177736"/>
                </a:lnTo>
                <a:lnTo>
                  <a:pt x="3607944" y="160873"/>
                </a:lnTo>
                <a:lnTo>
                  <a:pt x="3623554" y="165036"/>
                </a:lnTo>
                <a:lnTo>
                  <a:pt x="3773956" y="165036"/>
                </a:lnTo>
                <a:lnTo>
                  <a:pt x="3819979" y="177736"/>
                </a:lnTo>
                <a:close/>
              </a:path>
              <a:path w="4987290" h="2374900">
                <a:moveTo>
                  <a:pt x="1316766" y="177736"/>
                </a:moveTo>
                <a:lnTo>
                  <a:pt x="1316531" y="177736"/>
                </a:lnTo>
                <a:lnTo>
                  <a:pt x="1331985" y="173570"/>
                </a:lnTo>
                <a:lnTo>
                  <a:pt x="1316766" y="177736"/>
                </a:lnTo>
                <a:close/>
              </a:path>
              <a:path w="4987290" h="2374900">
                <a:moveTo>
                  <a:pt x="3865510" y="190432"/>
                </a:moveTo>
                <a:lnTo>
                  <a:pt x="3716762" y="190432"/>
                </a:lnTo>
                <a:lnTo>
                  <a:pt x="3699975" y="185889"/>
                </a:lnTo>
                <a:lnTo>
                  <a:pt x="3654963" y="173570"/>
                </a:lnTo>
                <a:lnTo>
                  <a:pt x="3670418" y="177736"/>
                </a:lnTo>
                <a:lnTo>
                  <a:pt x="3819981" y="177736"/>
                </a:lnTo>
                <a:lnTo>
                  <a:pt x="3865510" y="190432"/>
                </a:lnTo>
                <a:close/>
              </a:path>
              <a:path w="4987290" h="2374900">
                <a:moveTo>
                  <a:pt x="1270309" y="190432"/>
                </a:moveTo>
                <a:lnTo>
                  <a:pt x="1270045" y="190432"/>
                </a:lnTo>
                <a:lnTo>
                  <a:pt x="1283529" y="186768"/>
                </a:lnTo>
                <a:lnTo>
                  <a:pt x="1270309" y="190432"/>
                </a:lnTo>
                <a:close/>
              </a:path>
              <a:path w="4987290" h="2374900">
                <a:moveTo>
                  <a:pt x="3910461" y="203118"/>
                </a:moveTo>
                <a:lnTo>
                  <a:pt x="3762689" y="203118"/>
                </a:lnTo>
                <a:lnTo>
                  <a:pt x="3703278" y="186768"/>
                </a:lnTo>
                <a:lnTo>
                  <a:pt x="3716762" y="190432"/>
                </a:lnTo>
                <a:lnTo>
                  <a:pt x="3865513" y="190432"/>
                </a:lnTo>
                <a:lnTo>
                  <a:pt x="3910461" y="203118"/>
                </a:lnTo>
                <a:close/>
              </a:path>
              <a:path w="4987290" h="2374900">
                <a:moveTo>
                  <a:pt x="1224444" y="203118"/>
                </a:moveTo>
                <a:lnTo>
                  <a:pt x="1224130" y="203118"/>
                </a:lnTo>
                <a:lnTo>
                  <a:pt x="1244451" y="197536"/>
                </a:lnTo>
                <a:lnTo>
                  <a:pt x="1224444" y="203118"/>
                </a:lnTo>
                <a:close/>
              </a:path>
              <a:path w="4987290" h="2374900">
                <a:moveTo>
                  <a:pt x="3955181" y="215844"/>
                </a:moveTo>
                <a:lnTo>
                  <a:pt x="3808186" y="215844"/>
                </a:lnTo>
                <a:lnTo>
                  <a:pt x="3742368" y="197536"/>
                </a:lnTo>
                <a:lnTo>
                  <a:pt x="3762689" y="203118"/>
                </a:lnTo>
                <a:lnTo>
                  <a:pt x="3910464" y="203118"/>
                </a:lnTo>
                <a:lnTo>
                  <a:pt x="3955181" y="215844"/>
                </a:lnTo>
                <a:close/>
              </a:path>
              <a:path w="4987290" h="2374900">
                <a:moveTo>
                  <a:pt x="1178636" y="215844"/>
                </a:moveTo>
                <a:lnTo>
                  <a:pt x="1201366" y="209428"/>
                </a:lnTo>
                <a:lnTo>
                  <a:pt x="1197863" y="210502"/>
                </a:lnTo>
                <a:lnTo>
                  <a:pt x="1178636" y="215844"/>
                </a:lnTo>
                <a:close/>
              </a:path>
              <a:path w="4987290" h="2374900">
                <a:moveTo>
                  <a:pt x="1197855" y="210502"/>
                </a:moveTo>
                <a:lnTo>
                  <a:pt x="1201366" y="209428"/>
                </a:lnTo>
                <a:lnTo>
                  <a:pt x="1201677" y="209428"/>
                </a:lnTo>
                <a:lnTo>
                  <a:pt x="1197855" y="210502"/>
                </a:lnTo>
                <a:close/>
              </a:path>
              <a:path w="4987290" h="2374900">
                <a:moveTo>
                  <a:pt x="1178846" y="215844"/>
                </a:moveTo>
                <a:lnTo>
                  <a:pt x="1178636" y="215844"/>
                </a:lnTo>
                <a:lnTo>
                  <a:pt x="1192458" y="212004"/>
                </a:lnTo>
                <a:lnTo>
                  <a:pt x="1178846" y="215844"/>
                </a:lnTo>
                <a:close/>
              </a:path>
              <a:path w="4987290" h="2374900">
                <a:moveTo>
                  <a:pt x="3999055" y="228527"/>
                </a:moveTo>
                <a:lnTo>
                  <a:pt x="3853263" y="228527"/>
                </a:lnTo>
                <a:lnTo>
                  <a:pt x="3794362" y="212004"/>
                </a:lnTo>
                <a:lnTo>
                  <a:pt x="3808186" y="215844"/>
                </a:lnTo>
                <a:lnTo>
                  <a:pt x="3955184" y="215844"/>
                </a:lnTo>
                <a:lnTo>
                  <a:pt x="3999055" y="228527"/>
                </a:lnTo>
                <a:close/>
              </a:path>
              <a:path w="4987290" h="2374900">
                <a:moveTo>
                  <a:pt x="1133946" y="228527"/>
                </a:moveTo>
                <a:lnTo>
                  <a:pt x="1133698" y="228527"/>
                </a:lnTo>
                <a:lnTo>
                  <a:pt x="1146695" y="224876"/>
                </a:lnTo>
                <a:lnTo>
                  <a:pt x="1133946" y="228527"/>
                </a:lnTo>
                <a:close/>
              </a:path>
              <a:path w="4987290" h="2374900">
                <a:moveTo>
                  <a:pt x="4020850" y="241210"/>
                </a:moveTo>
                <a:lnTo>
                  <a:pt x="3897630" y="241210"/>
                </a:lnTo>
                <a:lnTo>
                  <a:pt x="3840229" y="224876"/>
                </a:lnTo>
                <a:lnTo>
                  <a:pt x="3853263" y="228527"/>
                </a:lnTo>
                <a:lnTo>
                  <a:pt x="3999182" y="228527"/>
                </a:lnTo>
                <a:lnTo>
                  <a:pt x="4020850" y="241210"/>
                </a:lnTo>
                <a:close/>
              </a:path>
              <a:path w="4987290" h="2374900">
                <a:moveTo>
                  <a:pt x="1089515" y="241210"/>
                </a:moveTo>
                <a:lnTo>
                  <a:pt x="1089184" y="241210"/>
                </a:lnTo>
                <a:lnTo>
                  <a:pt x="1113068" y="234442"/>
                </a:lnTo>
                <a:lnTo>
                  <a:pt x="1089515" y="241210"/>
                </a:lnTo>
                <a:close/>
              </a:path>
              <a:path w="4987290" h="2374900">
                <a:moveTo>
                  <a:pt x="4148469" y="292031"/>
                </a:moveTo>
                <a:lnTo>
                  <a:pt x="4027876" y="292031"/>
                </a:lnTo>
                <a:lnTo>
                  <a:pt x="3985052" y="279400"/>
                </a:lnTo>
                <a:lnTo>
                  <a:pt x="3985399" y="279400"/>
                </a:lnTo>
                <a:lnTo>
                  <a:pt x="3941479" y="253864"/>
                </a:lnTo>
                <a:lnTo>
                  <a:pt x="3873735" y="234442"/>
                </a:lnTo>
                <a:lnTo>
                  <a:pt x="3897630" y="241210"/>
                </a:lnTo>
                <a:lnTo>
                  <a:pt x="4020850" y="241210"/>
                </a:lnTo>
                <a:lnTo>
                  <a:pt x="4042470" y="253864"/>
                </a:lnTo>
                <a:lnTo>
                  <a:pt x="4042241" y="253864"/>
                </a:lnTo>
                <a:lnTo>
                  <a:pt x="4127741" y="279400"/>
                </a:lnTo>
                <a:lnTo>
                  <a:pt x="4148469" y="292031"/>
                </a:lnTo>
                <a:close/>
              </a:path>
              <a:path w="4987290" h="2374900">
                <a:moveTo>
                  <a:pt x="959169" y="292031"/>
                </a:moveTo>
                <a:lnTo>
                  <a:pt x="958923" y="292031"/>
                </a:lnTo>
                <a:lnTo>
                  <a:pt x="970088" y="288746"/>
                </a:lnTo>
                <a:lnTo>
                  <a:pt x="959169" y="292031"/>
                </a:lnTo>
                <a:close/>
              </a:path>
              <a:path w="4987290" h="2374900">
                <a:moveTo>
                  <a:pt x="4169262" y="304702"/>
                </a:moveTo>
                <a:lnTo>
                  <a:pt x="4070099" y="304702"/>
                </a:lnTo>
                <a:lnTo>
                  <a:pt x="4016741" y="288746"/>
                </a:lnTo>
                <a:lnTo>
                  <a:pt x="4027876" y="292031"/>
                </a:lnTo>
                <a:lnTo>
                  <a:pt x="4148469" y="292031"/>
                </a:lnTo>
                <a:lnTo>
                  <a:pt x="4169262" y="304702"/>
                </a:lnTo>
                <a:close/>
              </a:path>
              <a:path w="4987290" h="2374900">
                <a:moveTo>
                  <a:pt x="917071" y="304702"/>
                </a:moveTo>
                <a:lnTo>
                  <a:pt x="916727" y="304702"/>
                </a:lnTo>
                <a:lnTo>
                  <a:pt x="940219" y="297687"/>
                </a:lnTo>
                <a:lnTo>
                  <a:pt x="917071" y="304702"/>
                </a:lnTo>
                <a:close/>
              </a:path>
              <a:path w="4987290" h="2374900">
                <a:moveTo>
                  <a:pt x="4282655" y="406400"/>
                </a:moveTo>
                <a:lnTo>
                  <a:pt x="4232744" y="381000"/>
                </a:lnTo>
                <a:lnTo>
                  <a:pt x="4233100" y="381000"/>
                </a:lnTo>
                <a:lnTo>
                  <a:pt x="4192750" y="355381"/>
                </a:lnTo>
                <a:lnTo>
                  <a:pt x="4152412" y="342775"/>
                </a:lnTo>
                <a:lnTo>
                  <a:pt x="4152734" y="342775"/>
                </a:lnTo>
                <a:lnTo>
                  <a:pt x="4111370" y="317315"/>
                </a:lnTo>
                <a:lnTo>
                  <a:pt x="4046600" y="297687"/>
                </a:lnTo>
                <a:lnTo>
                  <a:pt x="4070099" y="304702"/>
                </a:lnTo>
                <a:lnTo>
                  <a:pt x="4169105" y="304702"/>
                </a:lnTo>
                <a:lnTo>
                  <a:pt x="4210096" y="317315"/>
                </a:lnTo>
                <a:lnTo>
                  <a:pt x="4210403" y="317315"/>
                </a:lnTo>
                <a:lnTo>
                  <a:pt x="4250860" y="342775"/>
                </a:lnTo>
                <a:lnTo>
                  <a:pt x="4350004" y="393700"/>
                </a:lnTo>
                <a:lnTo>
                  <a:pt x="4282224" y="393700"/>
                </a:lnTo>
                <a:lnTo>
                  <a:pt x="4282655" y="406400"/>
                </a:lnTo>
                <a:close/>
              </a:path>
              <a:path w="4987290" h="2374900">
                <a:moveTo>
                  <a:pt x="704164" y="406400"/>
                </a:moveTo>
                <a:lnTo>
                  <a:pt x="704583" y="393700"/>
                </a:lnTo>
                <a:lnTo>
                  <a:pt x="729119" y="393700"/>
                </a:lnTo>
                <a:lnTo>
                  <a:pt x="704164" y="406400"/>
                </a:lnTo>
                <a:close/>
              </a:path>
              <a:path w="4987290" h="2374900">
                <a:moveTo>
                  <a:pt x="4794211" y="723900"/>
                </a:moveTo>
                <a:lnTo>
                  <a:pt x="4736947" y="723900"/>
                </a:lnTo>
                <a:lnTo>
                  <a:pt x="4708372" y="698500"/>
                </a:lnTo>
                <a:lnTo>
                  <a:pt x="4708893" y="698500"/>
                </a:lnTo>
                <a:lnTo>
                  <a:pt x="4678667" y="660400"/>
                </a:lnTo>
                <a:lnTo>
                  <a:pt x="4679238" y="660400"/>
                </a:lnTo>
                <a:lnTo>
                  <a:pt x="4647107" y="635000"/>
                </a:lnTo>
                <a:lnTo>
                  <a:pt x="4647603" y="635000"/>
                </a:lnTo>
                <a:lnTo>
                  <a:pt x="4613694" y="609600"/>
                </a:lnTo>
                <a:lnTo>
                  <a:pt x="4614202" y="609600"/>
                </a:lnTo>
                <a:lnTo>
                  <a:pt x="4578527" y="584200"/>
                </a:lnTo>
                <a:lnTo>
                  <a:pt x="4578985" y="584200"/>
                </a:lnTo>
                <a:lnTo>
                  <a:pt x="4541520" y="558800"/>
                </a:lnTo>
                <a:lnTo>
                  <a:pt x="4542040" y="558800"/>
                </a:lnTo>
                <a:lnTo>
                  <a:pt x="4502810" y="533400"/>
                </a:lnTo>
                <a:lnTo>
                  <a:pt x="4503318" y="533400"/>
                </a:lnTo>
                <a:lnTo>
                  <a:pt x="4462297" y="495300"/>
                </a:lnTo>
                <a:lnTo>
                  <a:pt x="4462703" y="495300"/>
                </a:lnTo>
                <a:lnTo>
                  <a:pt x="4419904" y="469900"/>
                </a:lnTo>
                <a:lnTo>
                  <a:pt x="4420425" y="469900"/>
                </a:lnTo>
                <a:lnTo>
                  <a:pt x="4375848" y="444500"/>
                </a:lnTo>
                <a:lnTo>
                  <a:pt x="4376229" y="444500"/>
                </a:lnTo>
                <a:lnTo>
                  <a:pt x="4329874" y="419100"/>
                </a:lnTo>
                <a:lnTo>
                  <a:pt x="4330357" y="419100"/>
                </a:lnTo>
                <a:lnTo>
                  <a:pt x="4282224" y="393700"/>
                </a:lnTo>
                <a:lnTo>
                  <a:pt x="4350004" y="393700"/>
                </a:lnTo>
                <a:lnTo>
                  <a:pt x="4396740" y="419100"/>
                </a:lnTo>
                <a:lnTo>
                  <a:pt x="4441837" y="444500"/>
                </a:lnTo>
                <a:lnTo>
                  <a:pt x="4485043" y="469900"/>
                </a:lnTo>
                <a:lnTo>
                  <a:pt x="4526572" y="495300"/>
                </a:lnTo>
                <a:lnTo>
                  <a:pt x="4566335" y="520700"/>
                </a:lnTo>
                <a:lnTo>
                  <a:pt x="4604270" y="546100"/>
                </a:lnTo>
                <a:lnTo>
                  <a:pt x="4639957" y="571500"/>
                </a:lnTo>
                <a:lnTo>
                  <a:pt x="4674870" y="609600"/>
                </a:lnTo>
                <a:lnTo>
                  <a:pt x="4707572" y="635000"/>
                </a:lnTo>
                <a:lnTo>
                  <a:pt x="4738319" y="660400"/>
                </a:lnTo>
                <a:lnTo>
                  <a:pt x="4766894" y="698500"/>
                </a:lnTo>
                <a:lnTo>
                  <a:pt x="4794211" y="723900"/>
                </a:lnTo>
                <a:close/>
              </a:path>
              <a:path w="4987290" h="2374900">
                <a:moveTo>
                  <a:pt x="223748" y="749300"/>
                </a:moveTo>
                <a:lnTo>
                  <a:pt x="167220" y="749300"/>
                </a:lnTo>
                <a:lnTo>
                  <a:pt x="192697" y="723900"/>
                </a:lnTo>
                <a:lnTo>
                  <a:pt x="219367" y="698500"/>
                </a:lnTo>
                <a:lnTo>
                  <a:pt x="278447" y="698500"/>
                </a:lnTo>
                <a:lnTo>
                  <a:pt x="249872" y="723900"/>
                </a:lnTo>
                <a:lnTo>
                  <a:pt x="250418" y="723900"/>
                </a:lnTo>
                <a:lnTo>
                  <a:pt x="223748" y="749300"/>
                </a:lnTo>
                <a:close/>
              </a:path>
              <a:path w="4987290" h="2374900">
                <a:moveTo>
                  <a:pt x="4819637" y="749300"/>
                </a:moveTo>
                <a:lnTo>
                  <a:pt x="4763223" y="749300"/>
                </a:lnTo>
                <a:lnTo>
                  <a:pt x="4736426" y="723900"/>
                </a:lnTo>
                <a:lnTo>
                  <a:pt x="4794745" y="723900"/>
                </a:lnTo>
                <a:lnTo>
                  <a:pt x="4819637" y="749300"/>
                </a:lnTo>
                <a:close/>
              </a:path>
              <a:path w="4987290" h="2374900">
                <a:moveTo>
                  <a:pt x="43624" y="1231900"/>
                </a:moveTo>
                <a:lnTo>
                  <a:pt x="1752" y="1231900"/>
                </a:lnTo>
                <a:lnTo>
                  <a:pt x="0" y="1168400"/>
                </a:lnTo>
                <a:lnTo>
                  <a:pt x="1777" y="1130300"/>
                </a:lnTo>
                <a:lnTo>
                  <a:pt x="1955" y="1130300"/>
                </a:lnTo>
                <a:lnTo>
                  <a:pt x="10972" y="1066800"/>
                </a:lnTo>
                <a:lnTo>
                  <a:pt x="11417" y="1066800"/>
                </a:lnTo>
                <a:lnTo>
                  <a:pt x="27419" y="1003300"/>
                </a:lnTo>
                <a:lnTo>
                  <a:pt x="28092" y="1003300"/>
                </a:lnTo>
                <a:lnTo>
                  <a:pt x="51333" y="939800"/>
                </a:lnTo>
                <a:lnTo>
                  <a:pt x="52146" y="939800"/>
                </a:lnTo>
                <a:lnTo>
                  <a:pt x="82372" y="876300"/>
                </a:lnTo>
                <a:lnTo>
                  <a:pt x="83324" y="876300"/>
                </a:lnTo>
                <a:lnTo>
                  <a:pt x="120789" y="812800"/>
                </a:lnTo>
                <a:lnTo>
                  <a:pt x="121805" y="812800"/>
                </a:lnTo>
                <a:lnTo>
                  <a:pt x="166382" y="749300"/>
                </a:lnTo>
                <a:lnTo>
                  <a:pt x="224218" y="749300"/>
                </a:lnTo>
                <a:lnTo>
                  <a:pt x="199199" y="774700"/>
                </a:lnTo>
                <a:lnTo>
                  <a:pt x="200037" y="774700"/>
                </a:lnTo>
                <a:lnTo>
                  <a:pt x="155460" y="838200"/>
                </a:lnTo>
                <a:lnTo>
                  <a:pt x="156476" y="838200"/>
                </a:lnTo>
                <a:lnTo>
                  <a:pt x="119011" y="901700"/>
                </a:lnTo>
                <a:lnTo>
                  <a:pt x="119964" y="901700"/>
                </a:lnTo>
                <a:lnTo>
                  <a:pt x="89738" y="952500"/>
                </a:lnTo>
                <a:lnTo>
                  <a:pt x="90563" y="952500"/>
                </a:lnTo>
                <a:lnTo>
                  <a:pt x="67322" y="1016000"/>
                </a:lnTo>
                <a:lnTo>
                  <a:pt x="67995" y="1016000"/>
                </a:lnTo>
                <a:lnTo>
                  <a:pt x="51993" y="1079500"/>
                </a:lnTo>
                <a:lnTo>
                  <a:pt x="52438" y="1079500"/>
                </a:lnTo>
                <a:lnTo>
                  <a:pt x="43421" y="1143000"/>
                </a:lnTo>
                <a:lnTo>
                  <a:pt x="43599" y="1143000"/>
                </a:lnTo>
                <a:lnTo>
                  <a:pt x="41846" y="1168400"/>
                </a:lnTo>
                <a:lnTo>
                  <a:pt x="43624" y="1231900"/>
                </a:lnTo>
                <a:close/>
              </a:path>
              <a:path w="4987290" h="2374900">
                <a:moveTo>
                  <a:pt x="4674870" y="1765300"/>
                </a:moveTo>
                <a:lnTo>
                  <a:pt x="4613694" y="1765300"/>
                </a:lnTo>
                <a:lnTo>
                  <a:pt x="4647603" y="1727200"/>
                </a:lnTo>
                <a:lnTo>
                  <a:pt x="4647107" y="1727200"/>
                </a:lnTo>
                <a:lnTo>
                  <a:pt x="4679238" y="1701800"/>
                </a:lnTo>
                <a:lnTo>
                  <a:pt x="4678667" y="1701800"/>
                </a:lnTo>
                <a:lnTo>
                  <a:pt x="4708893" y="1676400"/>
                </a:lnTo>
                <a:lnTo>
                  <a:pt x="4708372" y="1676400"/>
                </a:lnTo>
                <a:lnTo>
                  <a:pt x="4736947" y="1651000"/>
                </a:lnTo>
                <a:lnTo>
                  <a:pt x="4736452" y="1651000"/>
                </a:lnTo>
                <a:lnTo>
                  <a:pt x="4763249" y="1612900"/>
                </a:lnTo>
                <a:lnTo>
                  <a:pt x="4762411" y="1612900"/>
                </a:lnTo>
                <a:lnTo>
                  <a:pt x="4810544" y="1562100"/>
                </a:lnTo>
                <a:lnTo>
                  <a:pt x="4809502" y="1562100"/>
                </a:lnTo>
                <a:lnTo>
                  <a:pt x="4850523" y="1498600"/>
                </a:lnTo>
                <a:lnTo>
                  <a:pt x="4849520" y="1498600"/>
                </a:lnTo>
                <a:lnTo>
                  <a:pt x="4883302" y="1435100"/>
                </a:lnTo>
                <a:lnTo>
                  <a:pt x="4882426" y="1435100"/>
                </a:lnTo>
                <a:lnTo>
                  <a:pt x="4909223" y="1384300"/>
                </a:lnTo>
                <a:lnTo>
                  <a:pt x="4908473" y="1384300"/>
                </a:lnTo>
                <a:lnTo>
                  <a:pt x="4928158" y="1320800"/>
                </a:lnTo>
                <a:lnTo>
                  <a:pt x="4927587" y="1320800"/>
                </a:lnTo>
                <a:lnTo>
                  <a:pt x="4940033" y="1257300"/>
                </a:lnTo>
                <a:lnTo>
                  <a:pt x="4939703" y="1257300"/>
                </a:lnTo>
                <a:lnTo>
                  <a:pt x="4944973" y="1193800"/>
                </a:lnTo>
                <a:lnTo>
                  <a:pt x="4944999" y="1168400"/>
                </a:lnTo>
                <a:lnTo>
                  <a:pt x="4943221" y="1143000"/>
                </a:lnTo>
                <a:lnTo>
                  <a:pt x="4943398" y="1143000"/>
                </a:lnTo>
                <a:lnTo>
                  <a:pt x="4934508" y="1079500"/>
                </a:lnTo>
                <a:lnTo>
                  <a:pt x="4934966" y="1079500"/>
                </a:lnTo>
                <a:lnTo>
                  <a:pt x="4918837" y="1016000"/>
                </a:lnTo>
                <a:lnTo>
                  <a:pt x="4919484" y="1016000"/>
                </a:lnTo>
                <a:lnTo>
                  <a:pt x="4896370" y="952500"/>
                </a:lnTo>
                <a:lnTo>
                  <a:pt x="4897208" y="952500"/>
                </a:lnTo>
                <a:lnTo>
                  <a:pt x="4866855" y="901700"/>
                </a:lnTo>
                <a:lnTo>
                  <a:pt x="4867808" y="901700"/>
                </a:lnTo>
                <a:lnTo>
                  <a:pt x="4830343" y="838200"/>
                </a:lnTo>
                <a:lnTo>
                  <a:pt x="4831359" y="838200"/>
                </a:lnTo>
                <a:lnTo>
                  <a:pt x="4786782" y="774700"/>
                </a:lnTo>
                <a:lnTo>
                  <a:pt x="4787582" y="774700"/>
                </a:lnTo>
                <a:lnTo>
                  <a:pt x="4762690" y="749300"/>
                </a:lnTo>
                <a:lnTo>
                  <a:pt x="4820437" y="749300"/>
                </a:lnTo>
                <a:lnTo>
                  <a:pt x="4865014" y="812800"/>
                </a:lnTo>
                <a:lnTo>
                  <a:pt x="4866017" y="812800"/>
                </a:lnTo>
                <a:lnTo>
                  <a:pt x="4903482" y="876300"/>
                </a:lnTo>
                <a:lnTo>
                  <a:pt x="4904435" y="876300"/>
                </a:lnTo>
                <a:lnTo>
                  <a:pt x="4934788" y="939800"/>
                </a:lnTo>
                <a:lnTo>
                  <a:pt x="4935626" y="939800"/>
                </a:lnTo>
                <a:lnTo>
                  <a:pt x="4958740" y="1003300"/>
                </a:lnTo>
                <a:lnTo>
                  <a:pt x="4959388" y="1003300"/>
                </a:lnTo>
                <a:lnTo>
                  <a:pt x="4975517" y="1066800"/>
                </a:lnTo>
                <a:lnTo>
                  <a:pt x="4975974" y="1066800"/>
                </a:lnTo>
                <a:lnTo>
                  <a:pt x="4984864" y="1130300"/>
                </a:lnTo>
                <a:lnTo>
                  <a:pt x="4985042" y="1130300"/>
                </a:lnTo>
                <a:lnTo>
                  <a:pt x="4986820" y="1168400"/>
                </a:lnTo>
                <a:lnTo>
                  <a:pt x="4986769" y="1206500"/>
                </a:lnTo>
                <a:lnTo>
                  <a:pt x="4981435" y="1270000"/>
                </a:lnTo>
                <a:lnTo>
                  <a:pt x="4981117" y="1270000"/>
                </a:lnTo>
                <a:lnTo>
                  <a:pt x="4968671" y="1333500"/>
                </a:lnTo>
                <a:lnTo>
                  <a:pt x="4968100" y="1333500"/>
                </a:lnTo>
                <a:lnTo>
                  <a:pt x="4948415" y="1397000"/>
                </a:lnTo>
                <a:lnTo>
                  <a:pt x="4947666" y="1397000"/>
                </a:lnTo>
                <a:lnTo>
                  <a:pt x="4920869" y="1460500"/>
                </a:lnTo>
                <a:lnTo>
                  <a:pt x="4919992" y="1460500"/>
                </a:lnTo>
                <a:lnTo>
                  <a:pt x="4886210" y="1524000"/>
                </a:lnTo>
                <a:lnTo>
                  <a:pt x="4885207" y="1524000"/>
                </a:lnTo>
                <a:lnTo>
                  <a:pt x="4844186" y="1587500"/>
                </a:lnTo>
                <a:lnTo>
                  <a:pt x="4843145" y="1587500"/>
                </a:lnTo>
                <a:lnTo>
                  <a:pt x="4795012" y="1638300"/>
                </a:lnTo>
                <a:lnTo>
                  <a:pt x="4794173" y="1651000"/>
                </a:lnTo>
                <a:lnTo>
                  <a:pt x="4766894" y="1676400"/>
                </a:lnTo>
                <a:lnTo>
                  <a:pt x="4737798" y="1701800"/>
                </a:lnTo>
                <a:lnTo>
                  <a:pt x="4707572" y="1739900"/>
                </a:lnTo>
                <a:lnTo>
                  <a:pt x="4674870" y="1765300"/>
                </a:lnTo>
                <a:close/>
              </a:path>
              <a:path w="4987290" h="2374900">
                <a:moveTo>
                  <a:pt x="52438" y="1295400"/>
                </a:moveTo>
                <a:lnTo>
                  <a:pt x="10972" y="1295400"/>
                </a:lnTo>
                <a:lnTo>
                  <a:pt x="1955" y="1231900"/>
                </a:lnTo>
                <a:lnTo>
                  <a:pt x="43421" y="1231900"/>
                </a:lnTo>
                <a:lnTo>
                  <a:pt x="52438" y="1295400"/>
                </a:lnTo>
                <a:close/>
              </a:path>
              <a:path w="4987290" h="2374900">
                <a:moveTo>
                  <a:pt x="224243" y="1612900"/>
                </a:moveTo>
                <a:lnTo>
                  <a:pt x="166382" y="1612900"/>
                </a:lnTo>
                <a:lnTo>
                  <a:pt x="121805" y="1549400"/>
                </a:lnTo>
                <a:lnTo>
                  <a:pt x="120789" y="1549400"/>
                </a:lnTo>
                <a:lnTo>
                  <a:pt x="83324" y="1485900"/>
                </a:lnTo>
                <a:lnTo>
                  <a:pt x="82372" y="1485900"/>
                </a:lnTo>
                <a:lnTo>
                  <a:pt x="52146" y="1422400"/>
                </a:lnTo>
                <a:lnTo>
                  <a:pt x="51333" y="1422400"/>
                </a:lnTo>
                <a:lnTo>
                  <a:pt x="28092" y="1358900"/>
                </a:lnTo>
                <a:lnTo>
                  <a:pt x="27419" y="1358900"/>
                </a:lnTo>
                <a:lnTo>
                  <a:pt x="11417" y="1295400"/>
                </a:lnTo>
                <a:lnTo>
                  <a:pt x="52438" y="1295400"/>
                </a:lnTo>
                <a:lnTo>
                  <a:pt x="51993" y="1282700"/>
                </a:lnTo>
                <a:lnTo>
                  <a:pt x="67995" y="1346200"/>
                </a:lnTo>
                <a:lnTo>
                  <a:pt x="67322" y="1346200"/>
                </a:lnTo>
                <a:lnTo>
                  <a:pt x="90563" y="1409700"/>
                </a:lnTo>
                <a:lnTo>
                  <a:pt x="89738" y="1409700"/>
                </a:lnTo>
                <a:lnTo>
                  <a:pt x="119964" y="1473200"/>
                </a:lnTo>
                <a:lnTo>
                  <a:pt x="119011" y="1473200"/>
                </a:lnTo>
                <a:lnTo>
                  <a:pt x="156476" y="1536700"/>
                </a:lnTo>
                <a:lnTo>
                  <a:pt x="164376" y="1536700"/>
                </a:lnTo>
                <a:lnTo>
                  <a:pt x="200037" y="1587500"/>
                </a:lnTo>
                <a:lnTo>
                  <a:pt x="199224" y="1587500"/>
                </a:lnTo>
                <a:lnTo>
                  <a:pt x="224243" y="1612900"/>
                </a:lnTo>
                <a:close/>
              </a:path>
              <a:path w="4987290" h="2374900">
                <a:moveTo>
                  <a:pt x="164376" y="1536700"/>
                </a:moveTo>
                <a:lnTo>
                  <a:pt x="156476" y="1536700"/>
                </a:lnTo>
                <a:lnTo>
                  <a:pt x="155460" y="1524000"/>
                </a:lnTo>
                <a:lnTo>
                  <a:pt x="164376" y="1536700"/>
                </a:lnTo>
                <a:close/>
              </a:path>
              <a:path w="4987290" h="2374900">
                <a:moveTo>
                  <a:pt x="1025144" y="2102358"/>
                </a:moveTo>
                <a:lnTo>
                  <a:pt x="1001214" y="2095406"/>
                </a:lnTo>
                <a:lnTo>
                  <a:pt x="900681" y="2095406"/>
                </a:lnTo>
                <a:lnTo>
                  <a:pt x="817194" y="2070100"/>
                </a:lnTo>
                <a:lnTo>
                  <a:pt x="776324" y="2044628"/>
                </a:lnTo>
                <a:lnTo>
                  <a:pt x="735761" y="2032000"/>
                </a:lnTo>
                <a:lnTo>
                  <a:pt x="685057" y="2006404"/>
                </a:lnTo>
                <a:lnTo>
                  <a:pt x="636816" y="1981200"/>
                </a:lnTo>
                <a:lnTo>
                  <a:pt x="590080" y="1955800"/>
                </a:lnTo>
                <a:lnTo>
                  <a:pt x="544982" y="1930400"/>
                </a:lnTo>
                <a:lnTo>
                  <a:pt x="502183" y="1905000"/>
                </a:lnTo>
                <a:lnTo>
                  <a:pt x="460248" y="1879600"/>
                </a:lnTo>
                <a:lnTo>
                  <a:pt x="420471" y="1841500"/>
                </a:lnTo>
                <a:lnTo>
                  <a:pt x="382549" y="1816100"/>
                </a:lnTo>
                <a:lnTo>
                  <a:pt x="346862" y="1790700"/>
                </a:lnTo>
                <a:lnTo>
                  <a:pt x="312077" y="1765300"/>
                </a:lnTo>
                <a:lnTo>
                  <a:pt x="279400" y="1739900"/>
                </a:lnTo>
                <a:lnTo>
                  <a:pt x="249047" y="1701800"/>
                </a:lnTo>
                <a:lnTo>
                  <a:pt x="219405" y="1676400"/>
                </a:lnTo>
                <a:lnTo>
                  <a:pt x="192735" y="1651000"/>
                </a:lnTo>
                <a:lnTo>
                  <a:pt x="167195" y="1612900"/>
                </a:lnTo>
                <a:lnTo>
                  <a:pt x="223723" y="1612900"/>
                </a:lnTo>
                <a:lnTo>
                  <a:pt x="250393" y="1651000"/>
                </a:lnTo>
                <a:lnTo>
                  <a:pt x="249872" y="1651000"/>
                </a:lnTo>
                <a:lnTo>
                  <a:pt x="278447" y="1676400"/>
                </a:lnTo>
                <a:lnTo>
                  <a:pt x="277888" y="1676400"/>
                </a:lnTo>
                <a:lnTo>
                  <a:pt x="308241" y="1701800"/>
                </a:lnTo>
                <a:lnTo>
                  <a:pt x="307708" y="1701800"/>
                </a:lnTo>
                <a:lnTo>
                  <a:pt x="339839" y="1727200"/>
                </a:lnTo>
                <a:lnTo>
                  <a:pt x="339369" y="1727200"/>
                </a:lnTo>
                <a:lnTo>
                  <a:pt x="373151" y="1765300"/>
                </a:lnTo>
                <a:lnTo>
                  <a:pt x="384500" y="1765300"/>
                </a:lnTo>
                <a:lnTo>
                  <a:pt x="408292" y="1790700"/>
                </a:lnTo>
                <a:lnTo>
                  <a:pt x="407835" y="1790700"/>
                </a:lnTo>
                <a:lnTo>
                  <a:pt x="445300" y="1816100"/>
                </a:lnTo>
                <a:lnTo>
                  <a:pt x="444766" y="1816100"/>
                </a:lnTo>
                <a:lnTo>
                  <a:pt x="484009" y="1841500"/>
                </a:lnTo>
                <a:lnTo>
                  <a:pt x="483501" y="1841500"/>
                </a:lnTo>
                <a:lnTo>
                  <a:pt x="524522" y="1866900"/>
                </a:lnTo>
                <a:lnTo>
                  <a:pt x="524103" y="1866900"/>
                </a:lnTo>
                <a:lnTo>
                  <a:pt x="566902" y="1892300"/>
                </a:lnTo>
                <a:lnTo>
                  <a:pt x="566394" y="1892300"/>
                </a:lnTo>
                <a:lnTo>
                  <a:pt x="610971" y="1917700"/>
                </a:lnTo>
                <a:lnTo>
                  <a:pt x="610590" y="1917700"/>
                </a:lnTo>
                <a:lnTo>
                  <a:pt x="656932" y="1943100"/>
                </a:lnTo>
                <a:lnTo>
                  <a:pt x="656450" y="1943100"/>
                </a:lnTo>
                <a:lnTo>
                  <a:pt x="704583" y="1968500"/>
                </a:lnTo>
                <a:lnTo>
                  <a:pt x="704164" y="1968500"/>
                </a:lnTo>
                <a:lnTo>
                  <a:pt x="754075" y="1993900"/>
                </a:lnTo>
                <a:lnTo>
                  <a:pt x="753694" y="1993900"/>
                </a:lnTo>
                <a:lnTo>
                  <a:pt x="793207" y="2006404"/>
                </a:lnTo>
                <a:lnTo>
                  <a:pt x="793388" y="2006404"/>
                </a:lnTo>
                <a:lnTo>
                  <a:pt x="834174" y="2032000"/>
                </a:lnTo>
                <a:lnTo>
                  <a:pt x="833818" y="2032000"/>
                </a:lnTo>
                <a:lnTo>
                  <a:pt x="874861" y="2044628"/>
                </a:lnTo>
                <a:lnTo>
                  <a:pt x="874603" y="2044628"/>
                </a:lnTo>
                <a:lnTo>
                  <a:pt x="916022" y="2057178"/>
                </a:lnTo>
                <a:lnTo>
                  <a:pt x="958937" y="2082800"/>
                </a:lnTo>
                <a:lnTo>
                  <a:pt x="958685" y="2082800"/>
                </a:lnTo>
                <a:lnTo>
                  <a:pt x="1025144" y="2102358"/>
                </a:lnTo>
                <a:close/>
              </a:path>
              <a:path w="4987290" h="2374900">
                <a:moveTo>
                  <a:pt x="384500" y="1765300"/>
                </a:moveTo>
                <a:lnTo>
                  <a:pt x="373151" y="1765300"/>
                </a:lnTo>
                <a:lnTo>
                  <a:pt x="372605" y="1752600"/>
                </a:lnTo>
                <a:lnTo>
                  <a:pt x="384500" y="1765300"/>
                </a:lnTo>
                <a:close/>
              </a:path>
              <a:path w="4987290" h="2374900">
                <a:moveTo>
                  <a:pt x="4232155" y="1994200"/>
                </a:moveTo>
                <a:lnTo>
                  <a:pt x="4282655" y="1968500"/>
                </a:lnTo>
                <a:lnTo>
                  <a:pt x="4282224" y="1968500"/>
                </a:lnTo>
                <a:lnTo>
                  <a:pt x="4330357" y="1943100"/>
                </a:lnTo>
                <a:lnTo>
                  <a:pt x="4329874" y="1943100"/>
                </a:lnTo>
                <a:lnTo>
                  <a:pt x="4376229" y="1917700"/>
                </a:lnTo>
                <a:lnTo>
                  <a:pt x="4375848" y="1917700"/>
                </a:lnTo>
                <a:lnTo>
                  <a:pt x="4420425" y="1892300"/>
                </a:lnTo>
                <a:lnTo>
                  <a:pt x="4419904" y="1892300"/>
                </a:lnTo>
                <a:lnTo>
                  <a:pt x="4462703" y="1866900"/>
                </a:lnTo>
                <a:lnTo>
                  <a:pt x="4462297" y="1866900"/>
                </a:lnTo>
                <a:lnTo>
                  <a:pt x="4503318" y="1841500"/>
                </a:lnTo>
                <a:lnTo>
                  <a:pt x="4502810" y="1841500"/>
                </a:lnTo>
                <a:lnTo>
                  <a:pt x="4542040" y="1816100"/>
                </a:lnTo>
                <a:lnTo>
                  <a:pt x="4541520" y="1816100"/>
                </a:lnTo>
                <a:lnTo>
                  <a:pt x="4578985" y="1790700"/>
                </a:lnTo>
                <a:lnTo>
                  <a:pt x="4578527" y="1790700"/>
                </a:lnTo>
                <a:lnTo>
                  <a:pt x="4614202" y="1752600"/>
                </a:lnTo>
                <a:lnTo>
                  <a:pt x="4613694" y="1765300"/>
                </a:lnTo>
                <a:lnTo>
                  <a:pt x="4674870" y="1765300"/>
                </a:lnTo>
                <a:lnTo>
                  <a:pt x="4639957" y="1790700"/>
                </a:lnTo>
                <a:lnTo>
                  <a:pt x="4604270" y="1816100"/>
                </a:lnTo>
                <a:lnTo>
                  <a:pt x="4565815" y="1854200"/>
                </a:lnTo>
                <a:lnTo>
                  <a:pt x="4526572" y="1879600"/>
                </a:lnTo>
                <a:lnTo>
                  <a:pt x="4484624" y="1905000"/>
                </a:lnTo>
                <a:lnTo>
                  <a:pt x="4441837" y="1930400"/>
                </a:lnTo>
                <a:lnTo>
                  <a:pt x="4396359" y="1955800"/>
                </a:lnTo>
                <a:lnTo>
                  <a:pt x="4349521" y="1981200"/>
                </a:lnTo>
                <a:lnTo>
                  <a:pt x="4325245" y="1993900"/>
                </a:lnTo>
                <a:lnTo>
                  <a:pt x="4233100" y="1993900"/>
                </a:lnTo>
                <a:lnTo>
                  <a:pt x="4232155" y="1994200"/>
                </a:lnTo>
                <a:close/>
              </a:path>
              <a:path w="4987290" h="2374900">
                <a:moveTo>
                  <a:pt x="754664" y="1994200"/>
                </a:moveTo>
                <a:lnTo>
                  <a:pt x="753694" y="1993900"/>
                </a:lnTo>
                <a:lnTo>
                  <a:pt x="754075" y="1993900"/>
                </a:lnTo>
                <a:lnTo>
                  <a:pt x="754664" y="1994200"/>
                </a:lnTo>
                <a:close/>
              </a:path>
              <a:path w="4987290" h="2374900">
                <a:moveTo>
                  <a:pt x="3390976" y="2298700"/>
                </a:moveTo>
                <a:lnTo>
                  <a:pt x="3084360" y="2298700"/>
                </a:lnTo>
                <a:lnTo>
                  <a:pt x="3135033" y="2286000"/>
                </a:lnTo>
                <a:lnTo>
                  <a:pt x="3184969" y="2286000"/>
                </a:lnTo>
                <a:lnTo>
                  <a:pt x="3235261" y="2273300"/>
                </a:lnTo>
                <a:lnTo>
                  <a:pt x="3284715" y="2273300"/>
                </a:lnTo>
                <a:lnTo>
                  <a:pt x="3383419" y="2247900"/>
                </a:lnTo>
                <a:lnTo>
                  <a:pt x="3431984" y="2247900"/>
                </a:lnTo>
                <a:lnTo>
                  <a:pt x="3623792" y="2197100"/>
                </a:lnTo>
                <a:lnTo>
                  <a:pt x="3670401" y="2197100"/>
                </a:lnTo>
                <a:lnTo>
                  <a:pt x="3762984" y="2171700"/>
                </a:lnTo>
                <a:lnTo>
                  <a:pt x="3762667" y="2171700"/>
                </a:lnTo>
                <a:lnTo>
                  <a:pt x="3808626" y="2146175"/>
                </a:lnTo>
                <a:lnTo>
                  <a:pt x="3853774" y="2133526"/>
                </a:lnTo>
                <a:lnTo>
                  <a:pt x="4028109" y="2082800"/>
                </a:lnTo>
                <a:lnTo>
                  <a:pt x="4027881" y="2082800"/>
                </a:lnTo>
                <a:lnTo>
                  <a:pt x="4070801" y="2057178"/>
                </a:lnTo>
                <a:lnTo>
                  <a:pt x="4153141" y="2032000"/>
                </a:lnTo>
                <a:lnTo>
                  <a:pt x="4152760" y="2032000"/>
                </a:lnTo>
                <a:lnTo>
                  <a:pt x="4193711" y="2006404"/>
                </a:lnTo>
                <a:lnTo>
                  <a:pt x="4233100" y="1993900"/>
                </a:lnTo>
                <a:lnTo>
                  <a:pt x="4325245" y="1993900"/>
                </a:lnTo>
                <a:lnTo>
                  <a:pt x="4301343" y="2006404"/>
                </a:lnTo>
                <a:lnTo>
                  <a:pt x="4250702" y="2032000"/>
                </a:lnTo>
                <a:lnTo>
                  <a:pt x="4210619" y="2044628"/>
                </a:lnTo>
                <a:lnTo>
                  <a:pt x="4169371" y="2070100"/>
                </a:lnTo>
                <a:lnTo>
                  <a:pt x="4085787" y="2095406"/>
                </a:lnTo>
                <a:lnTo>
                  <a:pt x="4085631" y="2095406"/>
                </a:lnTo>
                <a:lnTo>
                  <a:pt x="4043083" y="2120808"/>
                </a:lnTo>
                <a:lnTo>
                  <a:pt x="4043240" y="2120808"/>
                </a:lnTo>
                <a:lnTo>
                  <a:pt x="3911053" y="2159000"/>
                </a:lnTo>
                <a:lnTo>
                  <a:pt x="3866165" y="2184331"/>
                </a:lnTo>
                <a:lnTo>
                  <a:pt x="3586053" y="2260544"/>
                </a:lnTo>
                <a:lnTo>
                  <a:pt x="3537948" y="2260544"/>
                </a:lnTo>
                <a:lnTo>
                  <a:pt x="3390976" y="2298700"/>
                </a:lnTo>
                <a:close/>
              </a:path>
              <a:path w="4987290" h="2374900">
                <a:moveTo>
                  <a:pt x="891603" y="2049780"/>
                </a:moveTo>
                <a:lnTo>
                  <a:pt x="874603" y="2044628"/>
                </a:lnTo>
                <a:lnTo>
                  <a:pt x="874861" y="2044628"/>
                </a:lnTo>
                <a:lnTo>
                  <a:pt x="891603" y="2049780"/>
                </a:lnTo>
                <a:close/>
              </a:path>
              <a:path w="4987290" h="2374900">
                <a:moveTo>
                  <a:pt x="4095215" y="2049780"/>
                </a:moveTo>
                <a:lnTo>
                  <a:pt x="4111972" y="2044628"/>
                </a:lnTo>
                <a:lnTo>
                  <a:pt x="4112212" y="2044628"/>
                </a:lnTo>
                <a:lnTo>
                  <a:pt x="4095215" y="2049780"/>
                </a:lnTo>
                <a:close/>
              </a:path>
              <a:path w="4987290" h="2374900">
                <a:moveTo>
                  <a:pt x="1106898" y="2126009"/>
                </a:moveTo>
                <a:lnTo>
                  <a:pt x="1088538" y="2120808"/>
                </a:lnTo>
                <a:lnTo>
                  <a:pt x="943976" y="2120808"/>
                </a:lnTo>
                <a:lnTo>
                  <a:pt x="900830" y="2095406"/>
                </a:lnTo>
                <a:lnTo>
                  <a:pt x="1001214" y="2095406"/>
                </a:lnTo>
                <a:lnTo>
                  <a:pt x="1044951" y="2108135"/>
                </a:lnTo>
                <a:lnTo>
                  <a:pt x="1044781" y="2108135"/>
                </a:lnTo>
                <a:lnTo>
                  <a:pt x="1106898" y="2126009"/>
                </a:lnTo>
                <a:close/>
              </a:path>
              <a:path w="4987290" h="2374900">
                <a:moveTo>
                  <a:pt x="3961808" y="2102358"/>
                </a:moveTo>
                <a:lnTo>
                  <a:pt x="3985372" y="2095406"/>
                </a:lnTo>
                <a:lnTo>
                  <a:pt x="3985712" y="2095406"/>
                </a:lnTo>
                <a:lnTo>
                  <a:pt x="3961808" y="2102358"/>
                </a:lnTo>
                <a:close/>
              </a:path>
              <a:path w="4987290" h="2374900">
                <a:moveTo>
                  <a:pt x="1056373" y="2111466"/>
                </a:moveTo>
                <a:lnTo>
                  <a:pt x="1044781" y="2108135"/>
                </a:lnTo>
                <a:lnTo>
                  <a:pt x="1044951" y="2108135"/>
                </a:lnTo>
                <a:lnTo>
                  <a:pt x="1056373" y="2111466"/>
                </a:lnTo>
                <a:close/>
              </a:path>
              <a:path w="4987290" h="2374900">
                <a:moveTo>
                  <a:pt x="3930551" y="2111466"/>
                </a:moveTo>
                <a:lnTo>
                  <a:pt x="3941934" y="2108135"/>
                </a:lnTo>
                <a:lnTo>
                  <a:pt x="3942174" y="2108135"/>
                </a:lnTo>
                <a:lnTo>
                  <a:pt x="3930551" y="2111466"/>
                </a:lnTo>
                <a:close/>
              </a:path>
              <a:path w="4987290" h="2374900">
                <a:moveTo>
                  <a:pt x="1682432" y="2268219"/>
                </a:moveTo>
                <a:lnTo>
                  <a:pt x="1652346" y="2260544"/>
                </a:lnTo>
                <a:lnTo>
                  <a:pt x="1401008" y="2260544"/>
                </a:lnTo>
                <a:lnTo>
                  <a:pt x="1121047" y="2184331"/>
                </a:lnTo>
                <a:lnTo>
                  <a:pt x="1076096" y="2159000"/>
                </a:lnTo>
                <a:lnTo>
                  <a:pt x="943818" y="2120808"/>
                </a:lnTo>
                <a:lnTo>
                  <a:pt x="1088538" y="2120808"/>
                </a:lnTo>
                <a:lnTo>
                  <a:pt x="1133363" y="2133526"/>
                </a:lnTo>
                <a:lnTo>
                  <a:pt x="1133175" y="2133526"/>
                </a:lnTo>
                <a:lnTo>
                  <a:pt x="1178209" y="2146175"/>
                </a:lnTo>
                <a:lnTo>
                  <a:pt x="1224152" y="2171700"/>
                </a:lnTo>
                <a:lnTo>
                  <a:pt x="1223835" y="2171700"/>
                </a:lnTo>
                <a:lnTo>
                  <a:pt x="1269815" y="2184331"/>
                </a:lnTo>
                <a:lnTo>
                  <a:pt x="1269546" y="2184331"/>
                </a:lnTo>
                <a:lnTo>
                  <a:pt x="1316532" y="2197100"/>
                </a:lnTo>
                <a:lnTo>
                  <a:pt x="1363154" y="2197100"/>
                </a:lnTo>
                <a:lnTo>
                  <a:pt x="1410415" y="2209736"/>
                </a:lnTo>
                <a:lnTo>
                  <a:pt x="1410158" y="2209736"/>
                </a:lnTo>
                <a:lnTo>
                  <a:pt x="1458118" y="2222440"/>
                </a:lnTo>
                <a:lnTo>
                  <a:pt x="1457948" y="2222440"/>
                </a:lnTo>
                <a:lnTo>
                  <a:pt x="1479839" y="2228200"/>
                </a:lnTo>
                <a:lnTo>
                  <a:pt x="1481792" y="2228687"/>
                </a:lnTo>
                <a:lnTo>
                  <a:pt x="1506192" y="2235140"/>
                </a:lnTo>
                <a:lnTo>
                  <a:pt x="1505967" y="2235140"/>
                </a:lnTo>
                <a:lnTo>
                  <a:pt x="1554835" y="2247900"/>
                </a:lnTo>
                <a:lnTo>
                  <a:pt x="1603387" y="2247900"/>
                </a:lnTo>
                <a:lnTo>
                  <a:pt x="1682432" y="2268219"/>
                </a:lnTo>
                <a:close/>
              </a:path>
              <a:path w="4987290" h="2374900">
                <a:moveTo>
                  <a:pt x="1149255" y="2138043"/>
                </a:moveTo>
                <a:lnTo>
                  <a:pt x="1133175" y="2133526"/>
                </a:lnTo>
                <a:lnTo>
                  <a:pt x="1133363" y="2133526"/>
                </a:lnTo>
                <a:lnTo>
                  <a:pt x="1149255" y="2138043"/>
                </a:lnTo>
                <a:close/>
              </a:path>
              <a:path w="4987290" h="2374900">
                <a:moveTo>
                  <a:pt x="3837658" y="2138043"/>
                </a:moveTo>
                <a:lnTo>
                  <a:pt x="3853502" y="2133526"/>
                </a:lnTo>
                <a:lnTo>
                  <a:pt x="3853779" y="2133526"/>
                </a:lnTo>
                <a:lnTo>
                  <a:pt x="3837658" y="2138043"/>
                </a:lnTo>
                <a:close/>
              </a:path>
              <a:path w="4987290" h="2374900">
                <a:moveTo>
                  <a:pt x="1294333" y="2191067"/>
                </a:moveTo>
                <a:lnTo>
                  <a:pt x="1269546" y="2184331"/>
                </a:lnTo>
                <a:lnTo>
                  <a:pt x="1269815" y="2184331"/>
                </a:lnTo>
                <a:lnTo>
                  <a:pt x="1294333" y="2191067"/>
                </a:lnTo>
                <a:close/>
              </a:path>
              <a:path w="4987290" h="2374900">
                <a:moveTo>
                  <a:pt x="3692540" y="2191067"/>
                </a:moveTo>
                <a:lnTo>
                  <a:pt x="3717004" y="2184331"/>
                </a:lnTo>
                <a:lnTo>
                  <a:pt x="3717257" y="2184331"/>
                </a:lnTo>
                <a:lnTo>
                  <a:pt x="3692540" y="2191067"/>
                </a:lnTo>
                <a:close/>
              </a:path>
              <a:path w="4987290" h="2374900">
                <a:moveTo>
                  <a:pt x="1434401" y="2216150"/>
                </a:moveTo>
                <a:lnTo>
                  <a:pt x="1410158" y="2209736"/>
                </a:lnTo>
                <a:lnTo>
                  <a:pt x="1410415" y="2209736"/>
                </a:lnTo>
                <a:lnTo>
                  <a:pt x="1434401" y="2216150"/>
                </a:lnTo>
                <a:close/>
              </a:path>
              <a:path w="4987290" h="2374900">
                <a:moveTo>
                  <a:pt x="1479839" y="2228200"/>
                </a:moveTo>
                <a:lnTo>
                  <a:pt x="1457948" y="2222440"/>
                </a:lnTo>
                <a:lnTo>
                  <a:pt x="1458118" y="2222440"/>
                </a:lnTo>
                <a:lnTo>
                  <a:pt x="1479839" y="2228200"/>
                </a:lnTo>
                <a:close/>
              </a:path>
              <a:path w="4987290" h="2374900">
                <a:moveTo>
                  <a:pt x="3507056" y="2228200"/>
                </a:moveTo>
                <a:lnTo>
                  <a:pt x="3528755" y="2222440"/>
                </a:lnTo>
                <a:lnTo>
                  <a:pt x="3528995" y="2222440"/>
                </a:lnTo>
                <a:lnTo>
                  <a:pt x="3507056" y="2228200"/>
                </a:lnTo>
                <a:close/>
              </a:path>
              <a:path w="4987290" h="2374900">
                <a:moveTo>
                  <a:pt x="1525444" y="2240226"/>
                </a:moveTo>
                <a:lnTo>
                  <a:pt x="1505967" y="2235140"/>
                </a:lnTo>
                <a:lnTo>
                  <a:pt x="1506192" y="2235140"/>
                </a:lnTo>
                <a:lnTo>
                  <a:pt x="1525444" y="2240226"/>
                </a:lnTo>
                <a:close/>
              </a:path>
              <a:path w="4987290" h="2374900">
                <a:moveTo>
                  <a:pt x="3461366" y="2240226"/>
                </a:moveTo>
                <a:lnTo>
                  <a:pt x="3480623" y="2235140"/>
                </a:lnTo>
                <a:lnTo>
                  <a:pt x="3480838" y="2235140"/>
                </a:lnTo>
                <a:lnTo>
                  <a:pt x="3461366" y="2240226"/>
                </a:lnTo>
                <a:close/>
              </a:path>
              <a:path w="4987290" h="2374900">
                <a:moveTo>
                  <a:pt x="1902447" y="2298700"/>
                </a:moveTo>
                <a:lnTo>
                  <a:pt x="1596072" y="2298700"/>
                </a:lnTo>
                <a:lnTo>
                  <a:pt x="1449240" y="2260544"/>
                </a:lnTo>
                <a:lnTo>
                  <a:pt x="1652346" y="2260544"/>
                </a:lnTo>
                <a:lnTo>
                  <a:pt x="1702219" y="2273300"/>
                </a:lnTo>
                <a:lnTo>
                  <a:pt x="1751685" y="2273300"/>
                </a:lnTo>
                <a:lnTo>
                  <a:pt x="1801850" y="2286000"/>
                </a:lnTo>
                <a:lnTo>
                  <a:pt x="1851787" y="2286000"/>
                </a:lnTo>
                <a:lnTo>
                  <a:pt x="1902447" y="2298700"/>
                </a:lnTo>
                <a:close/>
              </a:path>
              <a:path w="4987290" h="2374900">
                <a:moveTo>
                  <a:pt x="3304578" y="2268219"/>
                </a:moveTo>
                <a:lnTo>
                  <a:pt x="3334358" y="2260544"/>
                </a:lnTo>
                <a:lnTo>
                  <a:pt x="3334585" y="2260544"/>
                </a:lnTo>
                <a:lnTo>
                  <a:pt x="3304578" y="2268219"/>
                </a:lnTo>
                <a:close/>
              </a:path>
              <a:path w="4987290" h="2374900">
                <a:moveTo>
                  <a:pt x="2106320" y="2324100"/>
                </a:moveTo>
                <a:lnTo>
                  <a:pt x="1745703" y="2324100"/>
                </a:lnTo>
                <a:lnTo>
                  <a:pt x="1645704" y="2298700"/>
                </a:lnTo>
                <a:lnTo>
                  <a:pt x="1952955" y="2298700"/>
                </a:lnTo>
                <a:lnTo>
                  <a:pt x="2004009" y="2311400"/>
                </a:lnTo>
                <a:lnTo>
                  <a:pt x="2054885" y="2311400"/>
                </a:lnTo>
                <a:lnTo>
                  <a:pt x="2106320" y="2324100"/>
                </a:lnTo>
                <a:close/>
              </a:path>
              <a:path w="4987290" h="2374900">
                <a:moveTo>
                  <a:pt x="3241408" y="2324100"/>
                </a:moveTo>
                <a:lnTo>
                  <a:pt x="2880626" y="2324100"/>
                </a:lnTo>
                <a:lnTo>
                  <a:pt x="2932061" y="2311400"/>
                </a:lnTo>
                <a:lnTo>
                  <a:pt x="2982810" y="2311400"/>
                </a:lnTo>
                <a:lnTo>
                  <a:pt x="3033864" y="2298700"/>
                </a:lnTo>
                <a:lnTo>
                  <a:pt x="3341471" y="2298700"/>
                </a:lnTo>
                <a:lnTo>
                  <a:pt x="3241408" y="2324100"/>
                </a:lnTo>
                <a:close/>
              </a:path>
              <a:path w="4987290" h="2374900">
                <a:moveTo>
                  <a:pt x="2157666" y="2324100"/>
                </a:moveTo>
                <a:lnTo>
                  <a:pt x="2106320" y="2324100"/>
                </a:lnTo>
                <a:lnTo>
                  <a:pt x="2106117" y="2311400"/>
                </a:lnTo>
                <a:lnTo>
                  <a:pt x="2157666" y="2324100"/>
                </a:lnTo>
                <a:close/>
              </a:path>
              <a:path w="4987290" h="2374900">
                <a:moveTo>
                  <a:pt x="2880626" y="2324100"/>
                </a:moveTo>
                <a:lnTo>
                  <a:pt x="2829267" y="2324100"/>
                </a:lnTo>
                <a:lnTo>
                  <a:pt x="2880829" y="2311400"/>
                </a:lnTo>
                <a:lnTo>
                  <a:pt x="2880626" y="2324100"/>
                </a:lnTo>
                <a:close/>
              </a:path>
              <a:path w="4987290" h="2374900">
                <a:moveTo>
                  <a:pt x="2364104" y="2336800"/>
                </a:moveTo>
                <a:lnTo>
                  <a:pt x="1846783" y="2336800"/>
                </a:lnTo>
                <a:lnTo>
                  <a:pt x="1796097" y="2324100"/>
                </a:lnTo>
                <a:lnTo>
                  <a:pt x="2312162" y="2324100"/>
                </a:lnTo>
                <a:lnTo>
                  <a:pt x="2364104" y="2336800"/>
                </a:lnTo>
                <a:close/>
              </a:path>
              <a:path w="4987290" h="2374900">
                <a:moveTo>
                  <a:pt x="3140303" y="2336800"/>
                </a:moveTo>
                <a:lnTo>
                  <a:pt x="2622842" y="2336800"/>
                </a:lnTo>
                <a:lnTo>
                  <a:pt x="2674785" y="2324100"/>
                </a:lnTo>
                <a:lnTo>
                  <a:pt x="3190938" y="2324100"/>
                </a:lnTo>
                <a:lnTo>
                  <a:pt x="3140303" y="2336800"/>
                </a:lnTo>
                <a:close/>
              </a:path>
              <a:path w="4987290" h="2374900">
                <a:moveTo>
                  <a:pt x="3038271" y="2349500"/>
                </a:moveTo>
                <a:lnTo>
                  <a:pt x="1948802" y="2349500"/>
                </a:lnTo>
                <a:lnTo>
                  <a:pt x="1897621" y="2336800"/>
                </a:lnTo>
                <a:lnTo>
                  <a:pt x="3089363" y="2336800"/>
                </a:lnTo>
                <a:lnTo>
                  <a:pt x="3038271" y="2349500"/>
                </a:lnTo>
                <a:close/>
              </a:path>
              <a:path w="4987290" h="2374900">
                <a:moveTo>
                  <a:pt x="2883916" y="2362200"/>
                </a:moveTo>
                <a:lnTo>
                  <a:pt x="2103234" y="2362200"/>
                </a:lnTo>
                <a:lnTo>
                  <a:pt x="2051583" y="2349500"/>
                </a:lnTo>
                <a:lnTo>
                  <a:pt x="2935617" y="2349500"/>
                </a:lnTo>
                <a:lnTo>
                  <a:pt x="2883916" y="2362200"/>
                </a:lnTo>
                <a:close/>
              </a:path>
              <a:path w="4987290" h="2374900">
                <a:moveTo>
                  <a:pt x="2728239" y="2374900"/>
                </a:moveTo>
                <a:lnTo>
                  <a:pt x="2258783" y="2374900"/>
                </a:lnTo>
                <a:lnTo>
                  <a:pt x="2206891" y="2362200"/>
                </a:lnTo>
                <a:lnTo>
                  <a:pt x="2780309" y="2362200"/>
                </a:lnTo>
                <a:lnTo>
                  <a:pt x="2728239" y="23749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784590" y="4958079"/>
            <a:ext cx="2765425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rebuchet MS"/>
                <a:cs typeface="Trebuchet MS"/>
              </a:rPr>
              <a:t>Тек</a:t>
            </a:r>
            <a:r>
              <a:rPr dirty="0" sz="2700" spc="-114">
                <a:latin typeface="Trebuchet MS"/>
                <a:cs typeface="Trebuchet MS"/>
              </a:rPr>
              <a:t> </a:t>
            </a:r>
            <a:r>
              <a:rPr dirty="0" sz="2700">
                <a:latin typeface="Trebuchet MS"/>
                <a:cs typeface="Trebuchet MS"/>
              </a:rPr>
              <a:t>декодері</a:t>
            </a:r>
            <a:r>
              <a:rPr dirty="0" sz="2700" spc="-114">
                <a:latin typeface="Trebuchet MS"/>
                <a:cs typeface="Trebuchet MS"/>
              </a:rPr>
              <a:t> </a:t>
            </a:r>
            <a:r>
              <a:rPr dirty="0" sz="2700" spc="-25">
                <a:latin typeface="Trebuchet MS"/>
                <a:cs typeface="Trebuchet MS"/>
              </a:rPr>
              <a:t>бар </a:t>
            </a:r>
            <a:r>
              <a:rPr dirty="0" sz="2700">
                <a:latin typeface="Microsoft Sans Serif"/>
                <a:cs typeface="Microsoft Sans Serif"/>
              </a:rPr>
              <a:t>ү</a:t>
            </a:r>
            <a:r>
              <a:rPr dirty="0" sz="2700">
                <a:latin typeface="Trebuchet MS"/>
                <a:cs typeface="Trebuchet MS"/>
              </a:rPr>
              <a:t>лгілер</a:t>
            </a:r>
            <a:r>
              <a:rPr dirty="0" sz="2700" spc="-150">
                <a:latin typeface="Trebuchet MS"/>
                <a:cs typeface="Trebuchet MS"/>
              </a:rPr>
              <a:t> </a:t>
            </a:r>
            <a:r>
              <a:rPr dirty="0" sz="2700" spc="-10">
                <a:latin typeface="Trebuchet MS"/>
                <a:cs typeface="Trebuchet MS"/>
              </a:rPr>
              <a:t>(decoder only)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482155" y="3388156"/>
            <a:ext cx="5691505" cy="2489200"/>
          </a:xfrm>
          <a:custGeom>
            <a:avLst/>
            <a:gdLst/>
            <a:ahLst/>
            <a:cxnLst/>
            <a:rect l="l" t="t" r="r" b="b"/>
            <a:pathLst>
              <a:path w="5691505" h="2489200">
                <a:moveTo>
                  <a:pt x="3289744" y="12700"/>
                </a:moveTo>
                <a:lnTo>
                  <a:pt x="2401315" y="12700"/>
                </a:lnTo>
                <a:lnTo>
                  <a:pt x="2453335" y="0"/>
                </a:lnTo>
                <a:lnTo>
                  <a:pt x="3237890" y="0"/>
                </a:lnTo>
                <a:lnTo>
                  <a:pt x="3289744" y="12700"/>
                </a:lnTo>
                <a:close/>
              </a:path>
              <a:path w="5691505" h="2489200">
                <a:moveTo>
                  <a:pt x="3444938" y="25400"/>
                </a:moveTo>
                <a:lnTo>
                  <a:pt x="2246287" y="25400"/>
                </a:lnTo>
                <a:lnTo>
                  <a:pt x="2297887" y="12700"/>
                </a:lnTo>
                <a:lnTo>
                  <a:pt x="3393351" y="12700"/>
                </a:lnTo>
                <a:lnTo>
                  <a:pt x="3444938" y="25400"/>
                </a:lnTo>
                <a:close/>
              </a:path>
              <a:path w="5691505" h="2489200">
                <a:moveTo>
                  <a:pt x="3547541" y="38100"/>
                </a:moveTo>
                <a:lnTo>
                  <a:pt x="2143683" y="38100"/>
                </a:lnTo>
                <a:lnTo>
                  <a:pt x="2194890" y="25400"/>
                </a:lnTo>
                <a:lnTo>
                  <a:pt x="3496284" y="25400"/>
                </a:lnTo>
                <a:lnTo>
                  <a:pt x="3547541" y="38100"/>
                </a:lnTo>
                <a:close/>
              </a:path>
              <a:path w="5691505" h="2489200">
                <a:moveTo>
                  <a:pt x="2301430" y="63500"/>
                </a:moveTo>
                <a:lnTo>
                  <a:pt x="1940788" y="63500"/>
                </a:lnTo>
                <a:lnTo>
                  <a:pt x="2041702" y="38100"/>
                </a:lnTo>
                <a:lnTo>
                  <a:pt x="2507792" y="38100"/>
                </a:lnTo>
                <a:lnTo>
                  <a:pt x="2455849" y="50800"/>
                </a:lnTo>
                <a:lnTo>
                  <a:pt x="2352992" y="50800"/>
                </a:lnTo>
                <a:lnTo>
                  <a:pt x="2301430" y="63500"/>
                </a:lnTo>
                <a:close/>
              </a:path>
              <a:path w="5691505" h="2489200">
                <a:moveTo>
                  <a:pt x="3750436" y="63500"/>
                </a:moveTo>
                <a:lnTo>
                  <a:pt x="3389960" y="63500"/>
                </a:lnTo>
                <a:lnTo>
                  <a:pt x="3338398" y="50800"/>
                </a:lnTo>
                <a:lnTo>
                  <a:pt x="3235540" y="50800"/>
                </a:lnTo>
                <a:lnTo>
                  <a:pt x="3183597" y="38100"/>
                </a:lnTo>
                <a:lnTo>
                  <a:pt x="3649471" y="38100"/>
                </a:lnTo>
                <a:lnTo>
                  <a:pt x="3750436" y="63500"/>
                </a:lnTo>
                <a:close/>
              </a:path>
              <a:path w="5691505" h="2489200">
                <a:moveTo>
                  <a:pt x="2148293" y="76200"/>
                </a:moveTo>
                <a:lnTo>
                  <a:pt x="1840877" y="76200"/>
                </a:lnTo>
                <a:lnTo>
                  <a:pt x="1890649" y="63500"/>
                </a:lnTo>
                <a:lnTo>
                  <a:pt x="2199347" y="63500"/>
                </a:lnTo>
                <a:lnTo>
                  <a:pt x="2148293" y="76200"/>
                </a:lnTo>
                <a:close/>
              </a:path>
              <a:path w="5691505" h="2489200">
                <a:moveTo>
                  <a:pt x="3850398" y="76200"/>
                </a:moveTo>
                <a:lnTo>
                  <a:pt x="3543096" y="76200"/>
                </a:lnTo>
                <a:lnTo>
                  <a:pt x="3492042" y="63500"/>
                </a:lnTo>
                <a:lnTo>
                  <a:pt x="3800513" y="63500"/>
                </a:lnTo>
                <a:lnTo>
                  <a:pt x="3850398" y="76200"/>
                </a:lnTo>
                <a:close/>
              </a:path>
              <a:path w="5691505" h="2489200">
                <a:moveTo>
                  <a:pt x="1104807" y="291936"/>
                </a:moveTo>
                <a:lnTo>
                  <a:pt x="1005098" y="291936"/>
                </a:lnTo>
                <a:lnTo>
                  <a:pt x="1043284" y="269220"/>
                </a:lnTo>
                <a:lnTo>
                  <a:pt x="1047680" y="266653"/>
                </a:lnTo>
                <a:lnTo>
                  <a:pt x="1223417" y="215831"/>
                </a:lnTo>
                <a:lnTo>
                  <a:pt x="1596034" y="114300"/>
                </a:lnTo>
                <a:lnTo>
                  <a:pt x="1644345" y="114300"/>
                </a:lnTo>
                <a:lnTo>
                  <a:pt x="1791246" y="76200"/>
                </a:lnTo>
                <a:lnTo>
                  <a:pt x="2097697" y="76200"/>
                </a:lnTo>
                <a:lnTo>
                  <a:pt x="2047024" y="88900"/>
                </a:lnTo>
                <a:lnTo>
                  <a:pt x="1996998" y="88900"/>
                </a:lnTo>
                <a:lnTo>
                  <a:pt x="1946833" y="101600"/>
                </a:lnTo>
                <a:lnTo>
                  <a:pt x="1897316" y="101600"/>
                </a:lnTo>
                <a:lnTo>
                  <a:pt x="1798370" y="127000"/>
                </a:lnTo>
                <a:lnTo>
                  <a:pt x="1749691" y="127000"/>
                </a:lnTo>
                <a:lnTo>
                  <a:pt x="1652877" y="152343"/>
                </a:lnTo>
                <a:lnTo>
                  <a:pt x="1653105" y="152343"/>
                </a:lnTo>
                <a:lnTo>
                  <a:pt x="1604759" y="165100"/>
                </a:lnTo>
                <a:lnTo>
                  <a:pt x="1557439" y="165100"/>
                </a:lnTo>
                <a:lnTo>
                  <a:pt x="1394980" y="209232"/>
                </a:lnTo>
                <a:lnTo>
                  <a:pt x="1391294" y="210150"/>
                </a:lnTo>
                <a:lnTo>
                  <a:pt x="1147665" y="279328"/>
                </a:lnTo>
                <a:lnTo>
                  <a:pt x="1104807" y="291936"/>
                </a:lnTo>
                <a:close/>
              </a:path>
              <a:path w="5691505" h="2489200">
                <a:moveTo>
                  <a:pt x="4237806" y="152343"/>
                </a:moveTo>
                <a:lnTo>
                  <a:pt x="4038513" y="152343"/>
                </a:lnTo>
                <a:lnTo>
                  <a:pt x="3941699" y="127000"/>
                </a:lnTo>
                <a:lnTo>
                  <a:pt x="3893019" y="127000"/>
                </a:lnTo>
                <a:lnTo>
                  <a:pt x="3794074" y="101600"/>
                </a:lnTo>
                <a:lnTo>
                  <a:pt x="3744556" y="101600"/>
                </a:lnTo>
                <a:lnTo>
                  <a:pt x="3694391" y="88900"/>
                </a:lnTo>
                <a:lnTo>
                  <a:pt x="3644366" y="88900"/>
                </a:lnTo>
                <a:lnTo>
                  <a:pt x="3593693" y="76200"/>
                </a:lnTo>
                <a:lnTo>
                  <a:pt x="3899915" y="76200"/>
                </a:lnTo>
                <a:lnTo>
                  <a:pt x="4046816" y="114300"/>
                </a:lnTo>
                <a:lnTo>
                  <a:pt x="4095165" y="114300"/>
                </a:lnTo>
                <a:lnTo>
                  <a:pt x="4237806" y="152343"/>
                </a:lnTo>
                <a:close/>
              </a:path>
              <a:path w="5691505" h="2489200">
                <a:moveTo>
                  <a:pt x="4331073" y="177749"/>
                </a:moveTo>
                <a:lnTo>
                  <a:pt x="4181120" y="177749"/>
                </a:lnTo>
                <a:lnTo>
                  <a:pt x="4133938" y="165100"/>
                </a:lnTo>
                <a:lnTo>
                  <a:pt x="4086618" y="165100"/>
                </a:lnTo>
                <a:lnTo>
                  <a:pt x="3997252" y="141514"/>
                </a:lnTo>
                <a:lnTo>
                  <a:pt x="4038513" y="152343"/>
                </a:lnTo>
                <a:lnTo>
                  <a:pt x="4237808" y="152343"/>
                </a:lnTo>
                <a:lnTo>
                  <a:pt x="4331073" y="177749"/>
                </a:lnTo>
                <a:close/>
              </a:path>
              <a:path w="5691505" h="2489200">
                <a:moveTo>
                  <a:pt x="1510331" y="177749"/>
                </a:moveTo>
                <a:lnTo>
                  <a:pt x="1510130" y="177749"/>
                </a:lnTo>
                <a:lnTo>
                  <a:pt x="1528362" y="172874"/>
                </a:lnTo>
                <a:lnTo>
                  <a:pt x="1510331" y="177749"/>
                </a:lnTo>
                <a:close/>
              </a:path>
              <a:path w="5691505" h="2489200">
                <a:moveTo>
                  <a:pt x="4377060" y="190448"/>
                </a:moveTo>
                <a:lnTo>
                  <a:pt x="4228059" y="190448"/>
                </a:lnTo>
                <a:lnTo>
                  <a:pt x="4178609" y="177105"/>
                </a:lnTo>
                <a:lnTo>
                  <a:pt x="4181120" y="177749"/>
                </a:lnTo>
                <a:lnTo>
                  <a:pt x="4331075" y="177749"/>
                </a:lnTo>
                <a:lnTo>
                  <a:pt x="4377060" y="190448"/>
                </a:lnTo>
                <a:close/>
              </a:path>
              <a:path w="5691505" h="2489200">
                <a:moveTo>
                  <a:pt x="1463532" y="190448"/>
                </a:moveTo>
                <a:lnTo>
                  <a:pt x="1463343" y="190448"/>
                </a:lnTo>
                <a:lnTo>
                  <a:pt x="1476566" y="186875"/>
                </a:lnTo>
                <a:lnTo>
                  <a:pt x="1463532" y="190448"/>
                </a:lnTo>
                <a:close/>
              </a:path>
              <a:path w="5691505" h="2489200">
                <a:moveTo>
                  <a:pt x="4422590" y="203148"/>
                </a:moveTo>
                <a:lnTo>
                  <a:pt x="4274465" y="203148"/>
                </a:lnTo>
                <a:lnTo>
                  <a:pt x="4214800" y="186875"/>
                </a:lnTo>
                <a:lnTo>
                  <a:pt x="4228059" y="190448"/>
                </a:lnTo>
                <a:lnTo>
                  <a:pt x="4377062" y="190448"/>
                </a:lnTo>
                <a:lnTo>
                  <a:pt x="4422590" y="203148"/>
                </a:lnTo>
                <a:close/>
              </a:path>
              <a:path w="5691505" h="2489200">
                <a:moveTo>
                  <a:pt x="1417126" y="203148"/>
                </a:moveTo>
                <a:lnTo>
                  <a:pt x="1416927" y="203148"/>
                </a:lnTo>
                <a:lnTo>
                  <a:pt x="1431329" y="199223"/>
                </a:lnTo>
                <a:lnTo>
                  <a:pt x="1417126" y="203148"/>
                </a:lnTo>
                <a:close/>
              </a:path>
              <a:path w="5691505" h="2489200">
                <a:moveTo>
                  <a:pt x="4467693" y="215831"/>
                </a:moveTo>
                <a:lnTo>
                  <a:pt x="4320431" y="215831"/>
                </a:lnTo>
                <a:lnTo>
                  <a:pt x="4260061" y="199223"/>
                </a:lnTo>
                <a:lnTo>
                  <a:pt x="4274465" y="203148"/>
                </a:lnTo>
                <a:lnTo>
                  <a:pt x="4422591" y="203148"/>
                </a:lnTo>
                <a:lnTo>
                  <a:pt x="4467693" y="215831"/>
                </a:lnTo>
                <a:close/>
              </a:path>
              <a:path w="5691505" h="2489200">
                <a:moveTo>
                  <a:pt x="1371222" y="215831"/>
                </a:moveTo>
                <a:lnTo>
                  <a:pt x="1370958" y="215831"/>
                </a:lnTo>
                <a:lnTo>
                  <a:pt x="1388028" y="211142"/>
                </a:lnTo>
                <a:lnTo>
                  <a:pt x="1371222" y="215831"/>
                </a:lnTo>
                <a:close/>
              </a:path>
              <a:path w="5691505" h="2489200">
                <a:moveTo>
                  <a:pt x="4512468" y="228547"/>
                </a:moveTo>
                <a:lnTo>
                  <a:pt x="4365944" y="228547"/>
                </a:lnTo>
                <a:lnTo>
                  <a:pt x="4303362" y="211142"/>
                </a:lnTo>
                <a:lnTo>
                  <a:pt x="4320431" y="215831"/>
                </a:lnTo>
                <a:lnTo>
                  <a:pt x="4467696" y="215831"/>
                </a:lnTo>
                <a:lnTo>
                  <a:pt x="4512468" y="228547"/>
                </a:lnTo>
                <a:close/>
              </a:path>
              <a:path w="5691505" h="2489200">
                <a:moveTo>
                  <a:pt x="1325634" y="228547"/>
                </a:moveTo>
                <a:lnTo>
                  <a:pt x="1325446" y="228547"/>
                </a:lnTo>
                <a:lnTo>
                  <a:pt x="1341140" y="224188"/>
                </a:lnTo>
                <a:lnTo>
                  <a:pt x="1325634" y="228547"/>
                </a:lnTo>
                <a:close/>
              </a:path>
              <a:path w="5691505" h="2489200">
                <a:moveTo>
                  <a:pt x="4556589" y="241247"/>
                </a:moveTo>
                <a:lnTo>
                  <a:pt x="4411080" y="241247"/>
                </a:lnTo>
                <a:lnTo>
                  <a:pt x="4360152" y="226967"/>
                </a:lnTo>
                <a:lnTo>
                  <a:pt x="4365944" y="228547"/>
                </a:lnTo>
                <a:lnTo>
                  <a:pt x="4512470" y="228547"/>
                </a:lnTo>
                <a:lnTo>
                  <a:pt x="4556589" y="241247"/>
                </a:lnTo>
                <a:close/>
              </a:path>
              <a:path w="5691505" h="2489200">
                <a:moveTo>
                  <a:pt x="1280511" y="241247"/>
                </a:moveTo>
                <a:lnTo>
                  <a:pt x="1280312" y="241247"/>
                </a:lnTo>
                <a:lnTo>
                  <a:pt x="1294313" y="237323"/>
                </a:lnTo>
                <a:lnTo>
                  <a:pt x="1280511" y="241247"/>
                </a:lnTo>
                <a:close/>
              </a:path>
              <a:path w="5691505" h="2489200">
                <a:moveTo>
                  <a:pt x="4600245" y="253930"/>
                </a:moveTo>
                <a:lnTo>
                  <a:pt x="4455776" y="253930"/>
                </a:lnTo>
                <a:lnTo>
                  <a:pt x="4397073" y="237323"/>
                </a:lnTo>
                <a:lnTo>
                  <a:pt x="4411080" y="241247"/>
                </a:lnTo>
                <a:lnTo>
                  <a:pt x="4556590" y="241247"/>
                </a:lnTo>
                <a:lnTo>
                  <a:pt x="4600245" y="253930"/>
                </a:lnTo>
                <a:close/>
              </a:path>
              <a:path w="5691505" h="2489200">
                <a:moveTo>
                  <a:pt x="1235877" y="253930"/>
                </a:moveTo>
                <a:lnTo>
                  <a:pt x="1235618" y="253930"/>
                </a:lnTo>
                <a:lnTo>
                  <a:pt x="1252820" y="249069"/>
                </a:lnTo>
                <a:lnTo>
                  <a:pt x="1235877" y="253930"/>
                </a:lnTo>
                <a:close/>
              </a:path>
              <a:path w="5691505" h="2489200">
                <a:moveTo>
                  <a:pt x="4643519" y="266653"/>
                </a:moveTo>
                <a:lnTo>
                  <a:pt x="4500042" y="266653"/>
                </a:lnTo>
                <a:lnTo>
                  <a:pt x="4438571" y="249069"/>
                </a:lnTo>
                <a:lnTo>
                  <a:pt x="4455776" y="253930"/>
                </a:lnTo>
                <a:lnTo>
                  <a:pt x="4600248" y="253930"/>
                </a:lnTo>
                <a:lnTo>
                  <a:pt x="4643519" y="266653"/>
                </a:lnTo>
                <a:close/>
              </a:path>
              <a:path w="5691505" h="2489200">
                <a:moveTo>
                  <a:pt x="1191524" y="266653"/>
                </a:moveTo>
                <a:lnTo>
                  <a:pt x="1191350" y="266653"/>
                </a:lnTo>
                <a:lnTo>
                  <a:pt x="1201367" y="263790"/>
                </a:lnTo>
                <a:lnTo>
                  <a:pt x="1191524" y="266653"/>
                </a:lnTo>
                <a:close/>
              </a:path>
              <a:path w="5691505" h="2489200">
                <a:moveTo>
                  <a:pt x="4664857" y="279328"/>
                </a:moveTo>
                <a:lnTo>
                  <a:pt x="4543724" y="279328"/>
                </a:lnTo>
                <a:lnTo>
                  <a:pt x="4490024" y="263790"/>
                </a:lnTo>
                <a:lnTo>
                  <a:pt x="4500042" y="266653"/>
                </a:lnTo>
                <a:lnTo>
                  <a:pt x="4643600" y="266653"/>
                </a:lnTo>
                <a:lnTo>
                  <a:pt x="4664857" y="279328"/>
                </a:lnTo>
                <a:close/>
              </a:path>
              <a:path w="5691505" h="2489200">
                <a:moveTo>
                  <a:pt x="1147929" y="279328"/>
                </a:moveTo>
                <a:lnTo>
                  <a:pt x="1147670" y="279328"/>
                </a:lnTo>
                <a:lnTo>
                  <a:pt x="1167177" y="273689"/>
                </a:lnTo>
                <a:lnTo>
                  <a:pt x="1147929" y="279328"/>
                </a:lnTo>
                <a:close/>
              </a:path>
              <a:path w="5691505" h="2489200">
                <a:moveTo>
                  <a:pt x="4769801" y="317422"/>
                </a:moveTo>
                <a:lnTo>
                  <a:pt x="4629640" y="317422"/>
                </a:lnTo>
                <a:lnTo>
                  <a:pt x="4586567" y="291936"/>
                </a:lnTo>
                <a:lnTo>
                  <a:pt x="4524213" y="273689"/>
                </a:lnTo>
                <a:lnTo>
                  <a:pt x="4543724" y="279328"/>
                </a:lnTo>
                <a:lnTo>
                  <a:pt x="4664857" y="279328"/>
                </a:lnTo>
                <a:lnTo>
                  <a:pt x="4686000" y="291936"/>
                </a:lnTo>
                <a:lnTo>
                  <a:pt x="4685731" y="291936"/>
                </a:lnTo>
                <a:lnTo>
                  <a:pt x="4769801" y="317422"/>
                </a:lnTo>
                <a:close/>
              </a:path>
              <a:path w="5691505" h="2489200">
                <a:moveTo>
                  <a:pt x="1061749" y="317422"/>
                </a:moveTo>
                <a:lnTo>
                  <a:pt x="921398" y="317422"/>
                </a:lnTo>
                <a:lnTo>
                  <a:pt x="1005367" y="291936"/>
                </a:lnTo>
                <a:lnTo>
                  <a:pt x="1104658" y="291936"/>
                </a:lnTo>
                <a:lnTo>
                  <a:pt x="1061749" y="317422"/>
                </a:lnTo>
                <a:close/>
              </a:path>
              <a:path w="5691505" h="2489200">
                <a:moveTo>
                  <a:pt x="290220" y="749300"/>
                </a:moveTo>
                <a:lnTo>
                  <a:pt x="233019" y="749300"/>
                </a:lnTo>
                <a:lnTo>
                  <a:pt x="261340" y="711200"/>
                </a:lnTo>
                <a:lnTo>
                  <a:pt x="292315" y="685800"/>
                </a:lnTo>
                <a:lnTo>
                  <a:pt x="324548" y="660400"/>
                </a:lnTo>
                <a:lnTo>
                  <a:pt x="357822" y="635000"/>
                </a:lnTo>
                <a:lnTo>
                  <a:pt x="393814" y="609600"/>
                </a:lnTo>
                <a:lnTo>
                  <a:pt x="430987" y="584200"/>
                </a:lnTo>
                <a:lnTo>
                  <a:pt x="469798" y="546100"/>
                </a:lnTo>
                <a:lnTo>
                  <a:pt x="510273" y="520700"/>
                </a:lnTo>
                <a:lnTo>
                  <a:pt x="552411" y="495300"/>
                </a:lnTo>
                <a:lnTo>
                  <a:pt x="596150" y="469900"/>
                </a:lnTo>
                <a:lnTo>
                  <a:pt x="641654" y="444500"/>
                </a:lnTo>
                <a:lnTo>
                  <a:pt x="688657" y="431800"/>
                </a:lnTo>
                <a:lnTo>
                  <a:pt x="737412" y="406400"/>
                </a:lnTo>
                <a:lnTo>
                  <a:pt x="787806" y="381000"/>
                </a:lnTo>
                <a:lnTo>
                  <a:pt x="840173" y="355490"/>
                </a:lnTo>
                <a:lnTo>
                  <a:pt x="880363" y="342811"/>
                </a:lnTo>
                <a:lnTo>
                  <a:pt x="880227" y="342811"/>
                </a:lnTo>
                <a:lnTo>
                  <a:pt x="921269" y="317422"/>
                </a:lnTo>
                <a:lnTo>
                  <a:pt x="1061750" y="317422"/>
                </a:lnTo>
                <a:lnTo>
                  <a:pt x="1077216" y="312757"/>
                </a:lnTo>
                <a:lnTo>
                  <a:pt x="937143" y="355490"/>
                </a:lnTo>
                <a:lnTo>
                  <a:pt x="896201" y="381000"/>
                </a:lnTo>
                <a:lnTo>
                  <a:pt x="896492" y="381000"/>
                </a:lnTo>
                <a:lnTo>
                  <a:pt x="856557" y="393597"/>
                </a:lnTo>
                <a:lnTo>
                  <a:pt x="856797" y="393597"/>
                </a:lnTo>
                <a:lnTo>
                  <a:pt x="804900" y="419100"/>
                </a:lnTo>
                <a:lnTo>
                  <a:pt x="805243" y="419100"/>
                </a:lnTo>
                <a:lnTo>
                  <a:pt x="755205" y="444500"/>
                </a:lnTo>
                <a:lnTo>
                  <a:pt x="755573" y="444500"/>
                </a:lnTo>
                <a:lnTo>
                  <a:pt x="707970" y="456994"/>
                </a:lnTo>
                <a:lnTo>
                  <a:pt x="660984" y="482600"/>
                </a:lnTo>
                <a:lnTo>
                  <a:pt x="661403" y="482600"/>
                </a:lnTo>
                <a:lnTo>
                  <a:pt x="616318" y="508000"/>
                </a:lnTo>
                <a:lnTo>
                  <a:pt x="616750" y="508000"/>
                </a:lnTo>
                <a:lnTo>
                  <a:pt x="573443" y="533400"/>
                </a:lnTo>
                <a:lnTo>
                  <a:pt x="573811" y="533400"/>
                </a:lnTo>
                <a:lnTo>
                  <a:pt x="532028" y="558800"/>
                </a:lnTo>
                <a:lnTo>
                  <a:pt x="532485" y="558800"/>
                </a:lnTo>
                <a:lnTo>
                  <a:pt x="492480" y="584200"/>
                </a:lnTo>
                <a:lnTo>
                  <a:pt x="492937" y="584200"/>
                </a:lnTo>
                <a:lnTo>
                  <a:pt x="454583" y="609600"/>
                </a:lnTo>
                <a:lnTo>
                  <a:pt x="455066" y="609600"/>
                </a:lnTo>
                <a:lnTo>
                  <a:pt x="418363" y="635000"/>
                </a:lnTo>
                <a:lnTo>
                  <a:pt x="418769" y="635000"/>
                </a:lnTo>
                <a:lnTo>
                  <a:pt x="383717" y="660400"/>
                </a:lnTo>
                <a:lnTo>
                  <a:pt x="384251" y="660400"/>
                </a:lnTo>
                <a:lnTo>
                  <a:pt x="350977" y="698500"/>
                </a:lnTo>
                <a:lnTo>
                  <a:pt x="351447" y="698500"/>
                </a:lnTo>
                <a:lnTo>
                  <a:pt x="319709" y="723900"/>
                </a:lnTo>
                <a:lnTo>
                  <a:pt x="320192" y="723900"/>
                </a:lnTo>
                <a:lnTo>
                  <a:pt x="290220" y="749300"/>
                </a:lnTo>
                <a:close/>
              </a:path>
              <a:path w="5691505" h="2489200">
                <a:moveTo>
                  <a:pt x="4790411" y="330123"/>
                </a:moveTo>
                <a:lnTo>
                  <a:pt x="4671756" y="330123"/>
                </a:lnTo>
                <a:lnTo>
                  <a:pt x="4629331" y="317422"/>
                </a:lnTo>
                <a:lnTo>
                  <a:pt x="4769930" y="317422"/>
                </a:lnTo>
                <a:lnTo>
                  <a:pt x="4790411" y="330123"/>
                </a:lnTo>
                <a:close/>
              </a:path>
              <a:path w="5691505" h="2489200">
                <a:moveTo>
                  <a:pt x="1019913" y="330123"/>
                </a:moveTo>
                <a:lnTo>
                  <a:pt x="1019639" y="330123"/>
                </a:lnTo>
                <a:lnTo>
                  <a:pt x="1042708" y="323215"/>
                </a:lnTo>
                <a:lnTo>
                  <a:pt x="1019913" y="330123"/>
                </a:lnTo>
                <a:close/>
              </a:path>
              <a:path w="5691505" h="2489200">
                <a:moveTo>
                  <a:pt x="4810871" y="342811"/>
                </a:moveTo>
                <a:lnTo>
                  <a:pt x="4713352" y="342811"/>
                </a:lnTo>
                <a:lnTo>
                  <a:pt x="4657694" y="325913"/>
                </a:lnTo>
                <a:lnTo>
                  <a:pt x="4671756" y="330123"/>
                </a:lnTo>
                <a:lnTo>
                  <a:pt x="4790411" y="330123"/>
                </a:lnTo>
                <a:lnTo>
                  <a:pt x="4810871" y="342811"/>
                </a:lnTo>
                <a:close/>
              </a:path>
              <a:path w="5691505" h="2489200">
                <a:moveTo>
                  <a:pt x="978338" y="342811"/>
                </a:moveTo>
                <a:lnTo>
                  <a:pt x="978044" y="342811"/>
                </a:lnTo>
                <a:lnTo>
                  <a:pt x="997469" y="336923"/>
                </a:lnTo>
                <a:lnTo>
                  <a:pt x="978338" y="342811"/>
                </a:lnTo>
                <a:close/>
              </a:path>
              <a:path w="5691505" h="2489200">
                <a:moveTo>
                  <a:pt x="4928767" y="393597"/>
                </a:moveTo>
                <a:lnTo>
                  <a:pt x="4834820" y="393597"/>
                </a:lnTo>
                <a:lnTo>
                  <a:pt x="4794884" y="381000"/>
                </a:lnTo>
                <a:lnTo>
                  <a:pt x="4795189" y="381000"/>
                </a:lnTo>
                <a:lnTo>
                  <a:pt x="4754244" y="355490"/>
                </a:lnTo>
                <a:lnTo>
                  <a:pt x="4693925" y="336923"/>
                </a:lnTo>
                <a:lnTo>
                  <a:pt x="4713352" y="342811"/>
                </a:lnTo>
                <a:lnTo>
                  <a:pt x="4810730" y="342811"/>
                </a:lnTo>
                <a:lnTo>
                  <a:pt x="4851554" y="355490"/>
                </a:lnTo>
                <a:lnTo>
                  <a:pt x="4851684" y="355490"/>
                </a:lnTo>
                <a:lnTo>
                  <a:pt x="4928767" y="393597"/>
                </a:lnTo>
                <a:close/>
              </a:path>
              <a:path w="5691505" h="2489200">
                <a:moveTo>
                  <a:pt x="856797" y="393597"/>
                </a:moveTo>
                <a:lnTo>
                  <a:pt x="856557" y="393597"/>
                </a:lnTo>
                <a:lnTo>
                  <a:pt x="857227" y="393386"/>
                </a:lnTo>
                <a:lnTo>
                  <a:pt x="856797" y="393597"/>
                </a:lnTo>
                <a:close/>
              </a:path>
              <a:path w="5691505" h="2489200">
                <a:moveTo>
                  <a:pt x="5485523" y="774700"/>
                </a:moveTo>
                <a:lnTo>
                  <a:pt x="5428957" y="774700"/>
                </a:lnTo>
                <a:lnTo>
                  <a:pt x="5400636" y="749300"/>
                </a:lnTo>
                <a:lnTo>
                  <a:pt x="5401170" y="749300"/>
                </a:lnTo>
                <a:lnTo>
                  <a:pt x="5371198" y="723900"/>
                </a:lnTo>
                <a:lnTo>
                  <a:pt x="5371680" y="723900"/>
                </a:lnTo>
                <a:lnTo>
                  <a:pt x="5339930" y="698500"/>
                </a:lnTo>
                <a:lnTo>
                  <a:pt x="5340451" y="698500"/>
                </a:lnTo>
                <a:lnTo>
                  <a:pt x="5307050" y="660400"/>
                </a:lnTo>
                <a:lnTo>
                  <a:pt x="5307520" y="660400"/>
                </a:lnTo>
                <a:lnTo>
                  <a:pt x="5272595" y="635000"/>
                </a:lnTo>
                <a:lnTo>
                  <a:pt x="5273027" y="635000"/>
                </a:lnTo>
                <a:lnTo>
                  <a:pt x="5236324" y="609600"/>
                </a:lnTo>
                <a:lnTo>
                  <a:pt x="5236794" y="609600"/>
                </a:lnTo>
                <a:lnTo>
                  <a:pt x="5198452" y="584200"/>
                </a:lnTo>
                <a:lnTo>
                  <a:pt x="5198910" y="584200"/>
                </a:lnTo>
                <a:lnTo>
                  <a:pt x="5158905" y="558800"/>
                </a:lnTo>
                <a:lnTo>
                  <a:pt x="5159362" y="558800"/>
                </a:lnTo>
                <a:lnTo>
                  <a:pt x="5117579" y="533400"/>
                </a:lnTo>
                <a:lnTo>
                  <a:pt x="5117947" y="533400"/>
                </a:lnTo>
                <a:lnTo>
                  <a:pt x="5074640" y="508000"/>
                </a:lnTo>
                <a:lnTo>
                  <a:pt x="5075072" y="508000"/>
                </a:lnTo>
                <a:lnTo>
                  <a:pt x="5029987" y="482600"/>
                </a:lnTo>
                <a:lnTo>
                  <a:pt x="5030419" y="482600"/>
                </a:lnTo>
                <a:lnTo>
                  <a:pt x="4983269" y="456994"/>
                </a:lnTo>
                <a:lnTo>
                  <a:pt x="4935791" y="444500"/>
                </a:lnTo>
                <a:lnTo>
                  <a:pt x="4936172" y="444500"/>
                </a:lnTo>
                <a:lnTo>
                  <a:pt x="4886147" y="419100"/>
                </a:lnTo>
                <a:lnTo>
                  <a:pt x="4886490" y="419100"/>
                </a:lnTo>
                <a:lnTo>
                  <a:pt x="4834163" y="393386"/>
                </a:lnTo>
                <a:lnTo>
                  <a:pt x="4834820" y="393597"/>
                </a:lnTo>
                <a:lnTo>
                  <a:pt x="4928767" y="393597"/>
                </a:lnTo>
                <a:lnTo>
                  <a:pt x="4954358" y="406400"/>
                </a:lnTo>
                <a:lnTo>
                  <a:pt x="5002987" y="431800"/>
                </a:lnTo>
                <a:lnTo>
                  <a:pt x="5050155" y="444500"/>
                </a:lnTo>
                <a:lnTo>
                  <a:pt x="5095671" y="469900"/>
                </a:lnTo>
                <a:lnTo>
                  <a:pt x="5139334" y="495300"/>
                </a:lnTo>
                <a:lnTo>
                  <a:pt x="5181587" y="520700"/>
                </a:lnTo>
                <a:lnTo>
                  <a:pt x="5222049" y="558800"/>
                </a:lnTo>
                <a:lnTo>
                  <a:pt x="5260873" y="584200"/>
                </a:lnTo>
                <a:lnTo>
                  <a:pt x="5298008" y="609600"/>
                </a:lnTo>
                <a:lnTo>
                  <a:pt x="5333403" y="635000"/>
                </a:lnTo>
                <a:lnTo>
                  <a:pt x="5366804" y="660400"/>
                </a:lnTo>
                <a:lnTo>
                  <a:pt x="5399557" y="685800"/>
                </a:lnTo>
                <a:lnTo>
                  <a:pt x="5430050" y="711200"/>
                </a:lnTo>
                <a:lnTo>
                  <a:pt x="5458853" y="749300"/>
                </a:lnTo>
                <a:lnTo>
                  <a:pt x="5485523" y="774700"/>
                </a:lnTo>
                <a:close/>
              </a:path>
              <a:path w="5691505" h="2489200">
                <a:moveTo>
                  <a:pt x="46405" y="1168400"/>
                </a:moveTo>
                <a:lnTo>
                  <a:pt x="5308" y="1168400"/>
                </a:lnTo>
                <a:lnTo>
                  <a:pt x="16992" y="1104900"/>
                </a:lnTo>
                <a:lnTo>
                  <a:pt x="17526" y="1104900"/>
                </a:lnTo>
                <a:lnTo>
                  <a:pt x="35813" y="1041400"/>
                </a:lnTo>
                <a:lnTo>
                  <a:pt x="36550" y="1041400"/>
                </a:lnTo>
                <a:lnTo>
                  <a:pt x="61569" y="977900"/>
                </a:lnTo>
                <a:lnTo>
                  <a:pt x="62445" y="977900"/>
                </a:lnTo>
                <a:lnTo>
                  <a:pt x="94183" y="927100"/>
                </a:lnTo>
                <a:lnTo>
                  <a:pt x="95135" y="914400"/>
                </a:lnTo>
                <a:lnTo>
                  <a:pt x="133489" y="863600"/>
                </a:lnTo>
                <a:lnTo>
                  <a:pt x="134492" y="863600"/>
                </a:lnTo>
                <a:lnTo>
                  <a:pt x="179578" y="800100"/>
                </a:lnTo>
                <a:lnTo>
                  <a:pt x="180594" y="800100"/>
                </a:lnTo>
                <a:lnTo>
                  <a:pt x="232282" y="749300"/>
                </a:lnTo>
                <a:lnTo>
                  <a:pt x="290753" y="749300"/>
                </a:lnTo>
                <a:lnTo>
                  <a:pt x="262432" y="774700"/>
                </a:lnTo>
                <a:lnTo>
                  <a:pt x="263156" y="774700"/>
                </a:lnTo>
                <a:lnTo>
                  <a:pt x="211467" y="825500"/>
                </a:lnTo>
                <a:lnTo>
                  <a:pt x="212483" y="825500"/>
                </a:lnTo>
                <a:lnTo>
                  <a:pt x="167411" y="889000"/>
                </a:lnTo>
                <a:lnTo>
                  <a:pt x="168414" y="889000"/>
                </a:lnTo>
                <a:lnTo>
                  <a:pt x="130060" y="939800"/>
                </a:lnTo>
                <a:lnTo>
                  <a:pt x="131000" y="939800"/>
                </a:lnTo>
                <a:lnTo>
                  <a:pt x="99250" y="1003300"/>
                </a:lnTo>
                <a:lnTo>
                  <a:pt x="100126" y="1003300"/>
                </a:lnTo>
                <a:lnTo>
                  <a:pt x="75107" y="1054100"/>
                </a:lnTo>
                <a:lnTo>
                  <a:pt x="75844" y="1054100"/>
                </a:lnTo>
                <a:lnTo>
                  <a:pt x="57556" y="1117600"/>
                </a:lnTo>
                <a:lnTo>
                  <a:pt x="58089" y="1117600"/>
                </a:lnTo>
                <a:lnTo>
                  <a:pt x="46405" y="1168400"/>
                </a:lnTo>
                <a:close/>
              </a:path>
              <a:path w="5691505" h="2489200">
                <a:moveTo>
                  <a:pt x="5502783" y="863600"/>
                </a:moveTo>
                <a:lnTo>
                  <a:pt x="5454396" y="800100"/>
                </a:lnTo>
                <a:lnTo>
                  <a:pt x="5455158" y="800100"/>
                </a:lnTo>
                <a:lnTo>
                  <a:pt x="5428488" y="774700"/>
                </a:lnTo>
                <a:lnTo>
                  <a:pt x="5486273" y="774700"/>
                </a:lnTo>
                <a:lnTo>
                  <a:pt x="5534659" y="825500"/>
                </a:lnTo>
                <a:lnTo>
                  <a:pt x="5535676" y="838200"/>
                </a:lnTo>
                <a:lnTo>
                  <a:pt x="5546121" y="850900"/>
                </a:lnTo>
                <a:lnTo>
                  <a:pt x="5501767" y="850900"/>
                </a:lnTo>
                <a:lnTo>
                  <a:pt x="5502783" y="863600"/>
                </a:lnTo>
                <a:close/>
              </a:path>
              <a:path w="5691505" h="2489200">
                <a:moveTo>
                  <a:pt x="5648083" y="1206500"/>
                </a:moveTo>
                <a:lnTo>
                  <a:pt x="5639828" y="1143000"/>
                </a:lnTo>
                <a:lnTo>
                  <a:pt x="5640285" y="1143000"/>
                </a:lnTo>
                <a:lnTo>
                  <a:pt x="5625172" y="1079500"/>
                </a:lnTo>
                <a:lnTo>
                  <a:pt x="5625795" y="1079500"/>
                </a:lnTo>
                <a:lnTo>
                  <a:pt x="5604205" y="1028700"/>
                </a:lnTo>
                <a:lnTo>
                  <a:pt x="5605030" y="1028700"/>
                </a:lnTo>
                <a:lnTo>
                  <a:pt x="5576582" y="965200"/>
                </a:lnTo>
                <a:lnTo>
                  <a:pt x="5577459" y="965200"/>
                </a:lnTo>
                <a:lnTo>
                  <a:pt x="5542546" y="914400"/>
                </a:lnTo>
                <a:lnTo>
                  <a:pt x="5543550" y="914400"/>
                </a:lnTo>
                <a:lnTo>
                  <a:pt x="5501767" y="850900"/>
                </a:lnTo>
                <a:lnTo>
                  <a:pt x="5546121" y="850900"/>
                </a:lnTo>
                <a:lnTo>
                  <a:pt x="5577459" y="889000"/>
                </a:lnTo>
                <a:lnTo>
                  <a:pt x="5578475" y="889000"/>
                </a:lnTo>
                <a:lnTo>
                  <a:pt x="5613387" y="952500"/>
                </a:lnTo>
                <a:lnTo>
                  <a:pt x="5614276" y="952500"/>
                </a:lnTo>
                <a:lnTo>
                  <a:pt x="5642724" y="1016000"/>
                </a:lnTo>
                <a:lnTo>
                  <a:pt x="5643549" y="1016000"/>
                </a:lnTo>
                <a:lnTo>
                  <a:pt x="5665139" y="1066800"/>
                </a:lnTo>
                <a:lnTo>
                  <a:pt x="5665762" y="1066800"/>
                </a:lnTo>
                <a:lnTo>
                  <a:pt x="5680875" y="1130300"/>
                </a:lnTo>
                <a:lnTo>
                  <a:pt x="5681319" y="1130300"/>
                </a:lnTo>
                <a:lnTo>
                  <a:pt x="5689574" y="1193800"/>
                </a:lnTo>
                <a:lnTo>
                  <a:pt x="5647918" y="1193800"/>
                </a:lnTo>
                <a:lnTo>
                  <a:pt x="5648083" y="1206500"/>
                </a:lnTo>
                <a:close/>
              </a:path>
              <a:path w="5691505" h="2489200">
                <a:moveTo>
                  <a:pt x="51549" y="1346200"/>
                </a:moveTo>
                <a:lnTo>
                  <a:pt x="10071" y="1346200"/>
                </a:lnTo>
                <a:lnTo>
                  <a:pt x="1816" y="1295400"/>
                </a:lnTo>
                <a:lnTo>
                  <a:pt x="1651" y="1282700"/>
                </a:lnTo>
                <a:lnTo>
                  <a:pt x="0" y="1257300"/>
                </a:lnTo>
                <a:lnTo>
                  <a:pt x="38" y="1231900"/>
                </a:lnTo>
                <a:lnTo>
                  <a:pt x="4991" y="1168400"/>
                </a:lnTo>
                <a:lnTo>
                  <a:pt x="46723" y="1168400"/>
                </a:lnTo>
                <a:lnTo>
                  <a:pt x="41846" y="1231900"/>
                </a:lnTo>
                <a:lnTo>
                  <a:pt x="41821" y="1257300"/>
                </a:lnTo>
                <a:lnTo>
                  <a:pt x="43472" y="1282700"/>
                </a:lnTo>
                <a:lnTo>
                  <a:pt x="43294" y="1282700"/>
                </a:lnTo>
                <a:lnTo>
                  <a:pt x="51549" y="1346200"/>
                </a:lnTo>
                <a:close/>
              </a:path>
              <a:path w="5691505" h="2489200">
                <a:moveTo>
                  <a:pt x="5686399" y="1320800"/>
                </a:moveTo>
                <a:lnTo>
                  <a:pt x="5644667" y="1320800"/>
                </a:lnTo>
                <a:lnTo>
                  <a:pt x="5649544" y="1257300"/>
                </a:lnTo>
                <a:lnTo>
                  <a:pt x="5649569" y="1231900"/>
                </a:lnTo>
                <a:lnTo>
                  <a:pt x="5647918" y="1193800"/>
                </a:lnTo>
                <a:lnTo>
                  <a:pt x="5689739" y="1193800"/>
                </a:lnTo>
                <a:lnTo>
                  <a:pt x="5691390" y="1231900"/>
                </a:lnTo>
                <a:lnTo>
                  <a:pt x="5691352" y="1257300"/>
                </a:lnTo>
                <a:lnTo>
                  <a:pt x="5686399" y="1320800"/>
                </a:lnTo>
                <a:close/>
              </a:path>
              <a:path w="5691505" h="2489200">
                <a:moveTo>
                  <a:pt x="5659234" y="1435100"/>
                </a:moveTo>
                <a:lnTo>
                  <a:pt x="5615546" y="1435100"/>
                </a:lnTo>
                <a:lnTo>
                  <a:pt x="5633834" y="1371600"/>
                </a:lnTo>
                <a:lnTo>
                  <a:pt x="5633300" y="1371600"/>
                </a:lnTo>
                <a:lnTo>
                  <a:pt x="5644984" y="1308100"/>
                </a:lnTo>
                <a:lnTo>
                  <a:pt x="5644667" y="1320800"/>
                </a:lnTo>
                <a:lnTo>
                  <a:pt x="5686082" y="1320800"/>
                </a:lnTo>
                <a:lnTo>
                  <a:pt x="5674398" y="1384300"/>
                </a:lnTo>
                <a:lnTo>
                  <a:pt x="5673864" y="1384300"/>
                </a:lnTo>
                <a:lnTo>
                  <a:pt x="5659234" y="1435100"/>
                </a:lnTo>
                <a:close/>
              </a:path>
              <a:path w="5691505" h="2489200">
                <a:moveTo>
                  <a:pt x="262902" y="1714500"/>
                </a:moveTo>
                <a:lnTo>
                  <a:pt x="205105" y="1714500"/>
                </a:lnTo>
                <a:lnTo>
                  <a:pt x="156717" y="1651000"/>
                </a:lnTo>
                <a:lnTo>
                  <a:pt x="155727" y="1651000"/>
                </a:lnTo>
                <a:lnTo>
                  <a:pt x="113944" y="1600200"/>
                </a:lnTo>
                <a:lnTo>
                  <a:pt x="112915" y="1587500"/>
                </a:lnTo>
                <a:lnTo>
                  <a:pt x="78003" y="1536700"/>
                </a:lnTo>
                <a:lnTo>
                  <a:pt x="77114" y="1536700"/>
                </a:lnTo>
                <a:lnTo>
                  <a:pt x="48666" y="1473200"/>
                </a:lnTo>
                <a:lnTo>
                  <a:pt x="47840" y="1473200"/>
                </a:lnTo>
                <a:lnTo>
                  <a:pt x="26250" y="1409700"/>
                </a:lnTo>
                <a:lnTo>
                  <a:pt x="25628" y="1409700"/>
                </a:lnTo>
                <a:lnTo>
                  <a:pt x="10515" y="1346200"/>
                </a:lnTo>
                <a:lnTo>
                  <a:pt x="51104" y="1346200"/>
                </a:lnTo>
                <a:lnTo>
                  <a:pt x="66217" y="1397000"/>
                </a:lnTo>
                <a:lnTo>
                  <a:pt x="65608" y="1397000"/>
                </a:lnTo>
                <a:lnTo>
                  <a:pt x="87185" y="1460500"/>
                </a:lnTo>
                <a:lnTo>
                  <a:pt x="86359" y="1460500"/>
                </a:lnTo>
                <a:lnTo>
                  <a:pt x="114807" y="1511300"/>
                </a:lnTo>
                <a:lnTo>
                  <a:pt x="113919" y="1511300"/>
                </a:lnTo>
                <a:lnTo>
                  <a:pt x="148844" y="1574800"/>
                </a:lnTo>
                <a:lnTo>
                  <a:pt x="147828" y="1574800"/>
                </a:lnTo>
                <a:lnTo>
                  <a:pt x="189611" y="1625600"/>
                </a:lnTo>
                <a:lnTo>
                  <a:pt x="188620" y="1625600"/>
                </a:lnTo>
                <a:lnTo>
                  <a:pt x="237007" y="1689100"/>
                </a:lnTo>
                <a:lnTo>
                  <a:pt x="236232" y="1689100"/>
                </a:lnTo>
                <a:lnTo>
                  <a:pt x="262902" y="1714500"/>
                </a:lnTo>
                <a:close/>
              </a:path>
              <a:path w="5691505" h="2489200">
                <a:moveTo>
                  <a:pt x="5605141" y="1549400"/>
                </a:moveTo>
                <a:lnTo>
                  <a:pt x="5560390" y="1549400"/>
                </a:lnTo>
                <a:lnTo>
                  <a:pt x="5592127" y="1485900"/>
                </a:lnTo>
                <a:lnTo>
                  <a:pt x="5591263" y="1485900"/>
                </a:lnTo>
                <a:lnTo>
                  <a:pt x="5616282" y="1422400"/>
                </a:lnTo>
                <a:lnTo>
                  <a:pt x="5615546" y="1435100"/>
                </a:lnTo>
                <a:lnTo>
                  <a:pt x="5659234" y="1435100"/>
                </a:lnTo>
                <a:lnTo>
                  <a:pt x="5655576" y="1447800"/>
                </a:lnTo>
                <a:lnTo>
                  <a:pt x="5654840" y="1447800"/>
                </a:lnTo>
                <a:lnTo>
                  <a:pt x="5629821" y="1498600"/>
                </a:lnTo>
                <a:lnTo>
                  <a:pt x="5628944" y="1511300"/>
                </a:lnTo>
                <a:lnTo>
                  <a:pt x="5605141" y="1549400"/>
                </a:lnTo>
                <a:close/>
              </a:path>
              <a:path w="5691505" h="2489200">
                <a:moveTo>
                  <a:pt x="5459107" y="1739900"/>
                </a:moveTo>
                <a:lnTo>
                  <a:pt x="5400636" y="1739900"/>
                </a:lnTo>
                <a:lnTo>
                  <a:pt x="5428957" y="1714500"/>
                </a:lnTo>
                <a:lnTo>
                  <a:pt x="5428234" y="1714500"/>
                </a:lnTo>
                <a:lnTo>
                  <a:pt x="5479923" y="1651000"/>
                </a:lnTo>
                <a:lnTo>
                  <a:pt x="5478907" y="1651000"/>
                </a:lnTo>
                <a:lnTo>
                  <a:pt x="5523992" y="1600200"/>
                </a:lnTo>
                <a:lnTo>
                  <a:pt x="5522976" y="1600200"/>
                </a:lnTo>
                <a:lnTo>
                  <a:pt x="5561330" y="1536700"/>
                </a:lnTo>
                <a:lnTo>
                  <a:pt x="5560390" y="1549400"/>
                </a:lnTo>
                <a:lnTo>
                  <a:pt x="5605141" y="1549400"/>
                </a:lnTo>
                <a:lnTo>
                  <a:pt x="5597207" y="1562100"/>
                </a:lnTo>
                <a:lnTo>
                  <a:pt x="5596255" y="1562100"/>
                </a:lnTo>
                <a:lnTo>
                  <a:pt x="5557901" y="1625600"/>
                </a:lnTo>
                <a:lnTo>
                  <a:pt x="5556897" y="1625600"/>
                </a:lnTo>
                <a:lnTo>
                  <a:pt x="5511812" y="1676400"/>
                </a:lnTo>
                <a:lnTo>
                  <a:pt x="5510796" y="1689100"/>
                </a:lnTo>
                <a:lnTo>
                  <a:pt x="5459107" y="1739900"/>
                </a:lnTo>
                <a:close/>
              </a:path>
              <a:path w="5691505" h="2489200">
                <a:moveTo>
                  <a:pt x="1701050" y="2349500"/>
                </a:moveTo>
                <a:lnTo>
                  <a:pt x="1500339" y="2349500"/>
                </a:lnTo>
                <a:lnTo>
                  <a:pt x="1134526" y="2247846"/>
                </a:lnTo>
                <a:lnTo>
                  <a:pt x="1090853" y="2222500"/>
                </a:lnTo>
                <a:lnTo>
                  <a:pt x="962834" y="2184351"/>
                </a:lnTo>
                <a:lnTo>
                  <a:pt x="921180" y="2158936"/>
                </a:lnTo>
                <a:lnTo>
                  <a:pt x="839482" y="2133600"/>
                </a:lnTo>
                <a:lnTo>
                  <a:pt x="787277" y="2108112"/>
                </a:lnTo>
                <a:lnTo>
                  <a:pt x="737044" y="2082800"/>
                </a:lnTo>
                <a:lnTo>
                  <a:pt x="688213" y="2057400"/>
                </a:lnTo>
                <a:lnTo>
                  <a:pt x="641273" y="2032000"/>
                </a:lnTo>
                <a:lnTo>
                  <a:pt x="595718" y="2006600"/>
                </a:lnTo>
                <a:lnTo>
                  <a:pt x="552056" y="1981200"/>
                </a:lnTo>
                <a:lnTo>
                  <a:pt x="509803" y="1955800"/>
                </a:lnTo>
                <a:lnTo>
                  <a:pt x="469341" y="1930400"/>
                </a:lnTo>
                <a:lnTo>
                  <a:pt x="430517" y="1905000"/>
                </a:lnTo>
                <a:lnTo>
                  <a:pt x="393407" y="1879600"/>
                </a:lnTo>
                <a:lnTo>
                  <a:pt x="357784" y="1854200"/>
                </a:lnTo>
                <a:lnTo>
                  <a:pt x="324103" y="1828800"/>
                </a:lnTo>
                <a:lnTo>
                  <a:pt x="292353" y="1790700"/>
                </a:lnTo>
                <a:lnTo>
                  <a:pt x="261340" y="1765300"/>
                </a:lnTo>
                <a:lnTo>
                  <a:pt x="232536" y="1739900"/>
                </a:lnTo>
                <a:lnTo>
                  <a:pt x="205867" y="1714500"/>
                </a:lnTo>
                <a:lnTo>
                  <a:pt x="262432" y="1714500"/>
                </a:lnTo>
                <a:lnTo>
                  <a:pt x="290753" y="1739900"/>
                </a:lnTo>
                <a:lnTo>
                  <a:pt x="290220" y="1739900"/>
                </a:lnTo>
                <a:lnTo>
                  <a:pt x="320192" y="1765300"/>
                </a:lnTo>
                <a:lnTo>
                  <a:pt x="319671" y="1765300"/>
                </a:lnTo>
                <a:lnTo>
                  <a:pt x="351421" y="1790700"/>
                </a:lnTo>
                <a:lnTo>
                  <a:pt x="351015" y="1790700"/>
                </a:lnTo>
                <a:lnTo>
                  <a:pt x="384276" y="1816100"/>
                </a:lnTo>
                <a:lnTo>
                  <a:pt x="383717" y="1816100"/>
                </a:lnTo>
                <a:lnTo>
                  <a:pt x="418769" y="1841500"/>
                </a:lnTo>
                <a:lnTo>
                  <a:pt x="418363" y="1841500"/>
                </a:lnTo>
                <a:lnTo>
                  <a:pt x="455066" y="1866900"/>
                </a:lnTo>
                <a:lnTo>
                  <a:pt x="454583" y="1866900"/>
                </a:lnTo>
                <a:lnTo>
                  <a:pt x="492937" y="1892300"/>
                </a:lnTo>
                <a:lnTo>
                  <a:pt x="492480" y="1892300"/>
                </a:lnTo>
                <a:lnTo>
                  <a:pt x="532485" y="1917700"/>
                </a:lnTo>
                <a:lnTo>
                  <a:pt x="532028" y="1917700"/>
                </a:lnTo>
                <a:lnTo>
                  <a:pt x="573811" y="1943100"/>
                </a:lnTo>
                <a:lnTo>
                  <a:pt x="573443" y="1943100"/>
                </a:lnTo>
                <a:lnTo>
                  <a:pt x="616750" y="1968500"/>
                </a:lnTo>
                <a:lnTo>
                  <a:pt x="616280" y="1968500"/>
                </a:lnTo>
                <a:lnTo>
                  <a:pt x="661365" y="1993900"/>
                </a:lnTo>
                <a:lnTo>
                  <a:pt x="661022" y="1993900"/>
                </a:lnTo>
                <a:lnTo>
                  <a:pt x="707631" y="2019300"/>
                </a:lnTo>
                <a:lnTo>
                  <a:pt x="707186" y="2019300"/>
                </a:lnTo>
                <a:lnTo>
                  <a:pt x="755573" y="2044700"/>
                </a:lnTo>
                <a:lnTo>
                  <a:pt x="755205" y="2044700"/>
                </a:lnTo>
                <a:lnTo>
                  <a:pt x="805243" y="2070100"/>
                </a:lnTo>
                <a:lnTo>
                  <a:pt x="804900" y="2070100"/>
                </a:lnTo>
                <a:lnTo>
                  <a:pt x="856589" y="2095500"/>
                </a:lnTo>
                <a:lnTo>
                  <a:pt x="856234" y="2095500"/>
                </a:lnTo>
                <a:lnTo>
                  <a:pt x="896215" y="2108112"/>
                </a:lnTo>
                <a:lnTo>
                  <a:pt x="895920" y="2108112"/>
                </a:lnTo>
                <a:lnTo>
                  <a:pt x="936475" y="2120745"/>
                </a:lnTo>
                <a:lnTo>
                  <a:pt x="977807" y="2146180"/>
                </a:lnTo>
                <a:lnTo>
                  <a:pt x="977355" y="2146180"/>
                </a:lnTo>
                <a:lnTo>
                  <a:pt x="1019428" y="2158936"/>
                </a:lnTo>
                <a:lnTo>
                  <a:pt x="1019217" y="2158936"/>
                </a:lnTo>
                <a:lnTo>
                  <a:pt x="1061539" y="2171623"/>
                </a:lnTo>
                <a:lnTo>
                  <a:pt x="1061308" y="2171623"/>
                </a:lnTo>
                <a:lnTo>
                  <a:pt x="1104278" y="2184351"/>
                </a:lnTo>
                <a:lnTo>
                  <a:pt x="1104150" y="2184351"/>
                </a:lnTo>
                <a:lnTo>
                  <a:pt x="1147387" y="2197011"/>
                </a:lnTo>
                <a:lnTo>
                  <a:pt x="1147111" y="2197011"/>
                </a:lnTo>
                <a:lnTo>
                  <a:pt x="1190999" y="2209694"/>
                </a:lnTo>
                <a:lnTo>
                  <a:pt x="1235633" y="2235200"/>
                </a:lnTo>
                <a:lnTo>
                  <a:pt x="1235367" y="2235200"/>
                </a:lnTo>
                <a:lnTo>
                  <a:pt x="1280116" y="2247846"/>
                </a:lnTo>
                <a:lnTo>
                  <a:pt x="1279932" y="2247846"/>
                </a:lnTo>
                <a:lnTo>
                  <a:pt x="1325233" y="2260550"/>
                </a:lnTo>
                <a:lnTo>
                  <a:pt x="1325079" y="2260550"/>
                </a:lnTo>
                <a:lnTo>
                  <a:pt x="1370688" y="2273231"/>
                </a:lnTo>
                <a:lnTo>
                  <a:pt x="1370460" y="2273231"/>
                </a:lnTo>
                <a:lnTo>
                  <a:pt x="1416938" y="2286000"/>
                </a:lnTo>
                <a:lnTo>
                  <a:pt x="1463154" y="2286000"/>
                </a:lnTo>
                <a:lnTo>
                  <a:pt x="1509907" y="2298636"/>
                </a:lnTo>
                <a:lnTo>
                  <a:pt x="1509651" y="2298636"/>
                </a:lnTo>
                <a:lnTo>
                  <a:pt x="1604743" y="2324040"/>
                </a:lnTo>
                <a:lnTo>
                  <a:pt x="1604532" y="2324040"/>
                </a:lnTo>
                <a:lnTo>
                  <a:pt x="1652629" y="2336743"/>
                </a:lnTo>
                <a:lnTo>
                  <a:pt x="1652448" y="2336743"/>
                </a:lnTo>
                <a:lnTo>
                  <a:pt x="1701050" y="2349500"/>
                </a:lnTo>
                <a:close/>
              </a:path>
              <a:path w="5691505" h="2489200">
                <a:moveTo>
                  <a:pt x="4834186" y="2095802"/>
                </a:moveTo>
                <a:lnTo>
                  <a:pt x="4886490" y="2070100"/>
                </a:lnTo>
                <a:lnTo>
                  <a:pt x="4886147" y="2070100"/>
                </a:lnTo>
                <a:lnTo>
                  <a:pt x="4936172" y="2044700"/>
                </a:lnTo>
                <a:lnTo>
                  <a:pt x="4935791" y="2044700"/>
                </a:lnTo>
                <a:lnTo>
                  <a:pt x="4984051" y="2019300"/>
                </a:lnTo>
                <a:lnTo>
                  <a:pt x="4983645" y="2019300"/>
                </a:lnTo>
                <a:lnTo>
                  <a:pt x="5030381" y="1993900"/>
                </a:lnTo>
                <a:lnTo>
                  <a:pt x="5030025" y="1993900"/>
                </a:lnTo>
                <a:lnTo>
                  <a:pt x="5075110" y="1968500"/>
                </a:lnTo>
                <a:lnTo>
                  <a:pt x="5074640" y="1968500"/>
                </a:lnTo>
                <a:lnTo>
                  <a:pt x="5117947" y="1943100"/>
                </a:lnTo>
                <a:lnTo>
                  <a:pt x="5117579" y="1943100"/>
                </a:lnTo>
                <a:lnTo>
                  <a:pt x="5159362" y="1917700"/>
                </a:lnTo>
                <a:lnTo>
                  <a:pt x="5158905" y="1917700"/>
                </a:lnTo>
                <a:lnTo>
                  <a:pt x="5198910" y="1892300"/>
                </a:lnTo>
                <a:lnTo>
                  <a:pt x="5198452" y="1892300"/>
                </a:lnTo>
                <a:lnTo>
                  <a:pt x="5236794" y="1866900"/>
                </a:lnTo>
                <a:lnTo>
                  <a:pt x="5236324" y="1866900"/>
                </a:lnTo>
                <a:lnTo>
                  <a:pt x="5273027" y="1841500"/>
                </a:lnTo>
                <a:lnTo>
                  <a:pt x="5272595" y="1841500"/>
                </a:lnTo>
                <a:lnTo>
                  <a:pt x="5307520" y="1816100"/>
                </a:lnTo>
                <a:lnTo>
                  <a:pt x="5307012" y="1816100"/>
                </a:lnTo>
                <a:lnTo>
                  <a:pt x="5340413" y="1790700"/>
                </a:lnTo>
                <a:lnTo>
                  <a:pt x="5339969" y="1790700"/>
                </a:lnTo>
                <a:lnTo>
                  <a:pt x="5371719" y="1765300"/>
                </a:lnTo>
                <a:lnTo>
                  <a:pt x="5371198" y="1765300"/>
                </a:lnTo>
                <a:lnTo>
                  <a:pt x="5401170" y="1739900"/>
                </a:lnTo>
                <a:lnTo>
                  <a:pt x="5458371" y="1739900"/>
                </a:lnTo>
                <a:lnTo>
                  <a:pt x="5429516" y="1765300"/>
                </a:lnTo>
                <a:lnTo>
                  <a:pt x="5399036" y="1790700"/>
                </a:lnTo>
                <a:lnTo>
                  <a:pt x="5366842" y="1828800"/>
                </a:lnTo>
                <a:lnTo>
                  <a:pt x="5332933" y="1854200"/>
                </a:lnTo>
                <a:lnTo>
                  <a:pt x="5297576" y="1879600"/>
                </a:lnTo>
                <a:lnTo>
                  <a:pt x="5260403" y="1905000"/>
                </a:lnTo>
                <a:lnTo>
                  <a:pt x="5221592" y="1930400"/>
                </a:lnTo>
                <a:lnTo>
                  <a:pt x="5181117" y="1955800"/>
                </a:lnTo>
                <a:lnTo>
                  <a:pt x="5138978" y="1981200"/>
                </a:lnTo>
                <a:lnTo>
                  <a:pt x="5095201" y="2006600"/>
                </a:lnTo>
                <a:lnTo>
                  <a:pt x="5049761" y="2032000"/>
                </a:lnTo>
                <a:lnTo>
                  <a:pt x="5002618" y="2057400"/>
                </a:lnTo>
                <a:lnTo>
                  <a:pt x="4953977" y="2082800"/>
                </a:lnTo>
                <a:lnTo>
                  <a:pt x="4928958" y="2095500"/>
                </a:lnTo>
                <a:lnTo>
                  <a:pt x="4835143" y="2095500"/>
                </a:lnTo>
                <a:lnTo>
                  <a:pt x="4834186" y="2095802"/>
                </a:lnTo>
                <a:close/>
              </a:path>
              <a:path w="5691505" h="2489200">
                <a:moveTo>
                  <a:pt x="857204" y="2095802"/>
                </a:moveTo>
                <a:lnTo>
                  <a:pt x="856234" y="2095500"/>
                </a:lnTo>
                <a:lnTo>
                  <a:pt x="856589" y="2095500"/>
                </a:lnTo>
                <a:lnTo>
                  <a:pt x="857204" y="2095802"/>
                </a:lnTo>
                <a:close/>
              </a:path>
              <a:path w="5691505" h="2489200">
                <a:moveTo>
                  <a:pt x="4112822" y="2357581"/>
                </a:moveTo>
                <a:lnTo>
                  <a:pt x="3959756" y="2357581"/>
                </a:lnTo>
                <a:lnTo>
                  <a:pt x="4055157" y="2332420"/>
                </a:lnTo>
                <a:lnTo>
                  <a:pt x="4056142" y="2332143"/>
                </a:lnTo>
                <a:lnTo>
                  <a:pt x="4181598" y="2298636"/>
                </a:lnTo>
                <a:lnTo>
                  <a:pt x="4181369" y="2298636"/>
                </a:lnTo>
                <a:lnTo>
                  <a:pt x="4228249" y="2286000"/>
                </a:lnTo>
                <a:lnTo>
                  <a:pt x="4274451" y="2286000"/>
                </a:lnTo>
                <a:lnTo>
                  <a:pt x="4456023" y="2235200"/>
                </a:lnTo>
                <a:lnTo>
                  <a:pt x="4455756" y="2235200"/>
                </a:lnTo>
                <a:lnTo>
                  <a:pt x="4500394" y="2209694"/>
                </a:lnTo>
                <a:lnTo>
                  <a:pt x="4544267" y="2197011"/>
                </a:lnTo>
                <a:lnTo>
                  <a:pt x="4714033" y="2146180"/>
                </a:lnTo>
                <a:lnTo>
                  <a:pt x="4713711" y="2146180"/>
                </a:lnTo>
                <a:lnTo>
                  <a:pt x="4754918" y="2120745"/>
                </a:lnTo>
                <a:lnTo>
                  <a:pt x="4835144" y="2095500"/>
                </a:lnTo>
                <a:lnTo>
                  <a:pt x="4928958" y="2095500"/>
                </a:lnTo>
                <a:lnTo>
                  <a:pt x="4904112" y="2108112"/>
                </a:lnTo>
                <a:lnTo>
                  <a:pt x="4851552" y="2133600"/>
                </a:lnTo>
                <a:lnTo>
                  <a:pt x="4770452" y="2158936"/>
                </a:lnTo>
                <a:lnTo>
                  <a:pt x="4728809" y="2184351"/>
                </a:lnTo>
                <a:lnTo>
                  <a:pt x="4557102" y="2235200"/>
                </a:lnTo>
                <a:lnTo>
                  <a:pt x="4512916" y="2260550"/>
                </a:lnTo>
                <a:lnTo>
                  <a:pt x="4190898" y="2349500"/>
                </a:lnTo>
                <a:lnTo>
                  <a:pt x="4143298" y="2349500"/>
                </a:lnTo>
                <a:lnTo>
                  <a:pt x="4112822" y="2357581"/>
                </a:lnTo>
                <a:close/>
              </a:path>
              <a:path w="5691505" h="2489200">
                <a:moveTo>
                  <a:pt x="919641" y="2115502"/>
                </a:moveTo>
                <a:lnTo>
                  <a:pt x="895920" y="2108112"/>
                </a:lnTo>
                <a:lnTo>
                  <a:pt x="896215" y="2108112"/>
                </a:lnTo>
                <a:lnTo>
                  <a:pt x="919641" y="2115502"/>
                </a:lnTo>
                <a:close/>
              </a:path>
              <a:path w="5691505" h="2489200">
                <a:moveTo>
                  <a:pt x="4771748" y="2115502"/>
                </a:moveTo>
                <a:lnTo>
                  <a:pt x="4795162" y="2108112"/>
                </a:lnTo>
                <a:lnTo>
                  <a:pt x="4795464" y="2108112"/>
                </a:lnTo>
                <a:lnTo>
                  <a:pt x="4771748" y="2115502"/>
                </a:lnTo>
                <a:close/>
              </a:path>
              <a:path w="5691505" h="2489200">
                <a:moveTo>
                  <a:pt x="1036212" y="2164024"/>
                </a:moveTo>
                <a:lnTo>
                  <a:pt x="1019217" y="2158936"/>
                </a:lnTo>
                <a:lnTo>
                  <a:pt x="1019428" y="2158936"/>
                </a:lnTo>
                <a:lnTo>
                  <a:pt x="1036212" y="2164024"/>
                </a:lnTo>
                <a:close/>
              </a:path>
              <a:path w="5691505" h="2489200">
                <a:moveTo>
                  <a:pt x="4655178" y="2164024"/>
                </a:moveTo>
                <a:lnTo>
                  <a:pt x="4671942" y="2158936"/>
                </a:lnTo>
                <a:lnTo>
                  <a:pt x="4672169" y="2158936"/>
                </a:lnTo>
                <a:lnTo>
                  <a:pt x="4655178" y="2164024"/>
                </a:lnTo>
                <a:close/>
              </a:path>
              <a:path w="5691505" h="2489200">
                <a:moveTo>
                  <a:pt x="1078098" y="2176592"/>
                </a:moveTo>
                <a:lnTo>
                  <a:pt x="1061308" y="2171623"/>
                </a:lnTo>
                <a:lnTo>
                  <a:pt x="1061539" y="2171623"/>
                </a:lnTo>
                <a:lnTo>
                  <a:pt x="1078098" y="2176592"/>
                </a:lnTo>
                <a:close/>
              </a:path>
              <a:path w="5691505" h="2489200">
                <a:moveTo>
                  <a:pt x="4613285" y="2176592"/>
                </a:moveTo>
                <a:lnTo>
                  <a:pt x="4629800" y="2171623"/>
                </a:lnTo>
                <a:lnTo>
                  <a:pt x="4630077" y="2171623"/>
                </a:lnTo>
                <a:lnTo>
                  <a:pt x="4613285" y="2176592"/>
                </a:lnTo>
                <a:close/>
              </a:path>
              <a:path w="5691505" h="2489200">
                <a:moveTo>
                  <a:pt x="1113405" y="2187058"/>
                </a:moveTo>
                <a:lnTo>
                  <a:pt x="1104150" y="2184351"/>
                </a:lnTo>
                <a:lnTo>
                  <a:pt x="1104278" y="2184351"/>
                </a:lnTo>
                <a:lnTo>
                  <a:pt x="1113405" y="2187058"/>
                </a:lnTo>
                <a:close/>
              </a:path>
              <a:path w="5691505" h="2489200">
                <a:moveTo>
                  <a:pt x="4577981" y="2187058"/>
                </a:moveTo>
                <a:lnTo>
                  <a:pt x="4587060" y="2184351"/>
                </a:lnTo>
                <a:lnTo>
                  <a:pt x="4587237" y="2184351"/>
                </a:lnTo>
                <a:lnTo>
                  <a:pt x="4577981" y="2187058"/>
                </a:lnTo>
                <a:close/>
              </a:path>
              <a:path w="5691505" h="2489200">
                <a:moveTo>
                  <a:pt x="1167727" y="2202969"/>
                </a:moveTo>
                <a:lnTo>
                  <a:pt x="1147111" y="2197011"/>
                </a:lnTo>
                <a:lnTo>
                  <a:pt x="1147387" y="2197011"/>
                </a:lnTo>
                <a:lnTo>
                  <a:pt x="1167727" y="2202969"/>
                </a:lnTo>
                <a:close/>
              </a:path>
              <a:path w="5691505" h="2489200">
                <a:moveTo>
                  <a:pt x="4523661" y="2202969"/>
                </a:moveTo>
                <a:lnTo>
                  <a:pt x="4543945" y="2197011"/>
                </a:lnTo>
                <a:lnTo>
                  <a:pt x="4544273" y="2197011"/>
                </a:lnTo>
                <a:lnTo>
                  <a:pt x="4523661" y="2202969"/>
                </a:lnTo>
                <a:close/>
              </a:path>
              <a:path w="5691505" h="2489200">
                <a:moveTo>
                  <a:pt x="1301346" y="2253846"/>
                </a:moveTo>
                <a:lnTo>
                  <a:pt x="1279932" y="2247846"/>
                </a:lnTo>
                <a:lnTo>
                  <a:pt x="1280116" y="2247846"/>
                </a:lnTo>
                <a:lnTo>
                  <a:pt x="1301346" y="2253846"/>
                </a:lnTo>
                <a:close/>
              </a:path>
              <a:path w="5691505" h="2489200">
                <a:moveTo>
                  <a:pt x="4390038" y="2253846"/>
                </a:moveTo>
                <a:lnTo>
                  <a:pt x="4411253" y="2247846"/>
                </a:lnTo>
                <a:lnTo>
                  <a:pt x="4411456" y="2247846"/>
                </a:lnTo>
                <a:lnTo>
                  <a:pt x="4390038" y="2253846"/>
                </a:lnTo>
                <a:close/>
              </a:path>
              <a:path w="5691505" h="2489200">
                <a:moveTo>
                  <a:pt x="1331184" y="2262220"/>
                </a:moveTo>
                <a:lnTo>
                  <a:pt x="1325079" y="2260550"/>
                </a:lnTo>
                <a:lnTo>
                  <a:pt x="1325233" y="2260550"/>
                </a:lnTo>
                <a:lnTo>
                  <a:pt x="1331184" y="2262220"/>
                </a:lnTo>
                <a:close/>
              </a:path>
              <a:path w="5691505" h="2489200">
                <a:moveTo>
                  <a:pt x="1388341" y="2278143"/>
                </a:moveTo>
                <a:lnTo>
                  <a:pt x="1370460" y="2273231"/>
                </a:lnTo>
                <a:lnTo>
                  <a:pt x="1370688" y="2273231"/>
                </a:lnTo>
                <a:lnTo>
                  <a:pt x="1388341" y="2278143"/>
                </a:lnTo>
                <a:close/>
              </a:path>
              <a:path w="5691505" h="2489200">
                <a:moveTo>
                  <a:pt x="4303047" y="2278143"/>
                </a:moveTo>
                <a:lnTo>
                  <a:pt x="4320660" y="2273231"/>
                </a:lnTo>
                <a:lnTo>
                  <a:pt x="4320925" y="2273231"/>
                </a:lnTo>
                <a:lnTo>
                  <a:pt x="4303047" y="2278143"/>
                </a:lnTo>
                <a:close/>
              </a:path>
              <a:path w="5691505" h="2489200">
                <a:moveTo>
                  <a:pt x="1533639" y="2305050"/>
                </a:moveTo>
                <a:lnTo>
                  <a:pt x="1509651" y="2298636"/>
                </a:lnTo>
                <a:lnTo>
                  <a:pt x="1509907" y="2298636"/>
                </a:lnTo>
                <a:lnTo>
                  <a:pt x="1533639" y="2305050"/>
                </a:lnTo>
                <a:close/>
              </a:path>
              <a:path w="5691505" h="2489200">
                <a:moveTo>
                  <a:pt x="1627051" y="2329981"/>
                </a:moveTo>
                <a:lnTo>
                  <a:pt x="1604532" y="2324040"/>
                </a:lnTo>
                <a:lnTo>
                  <a:pt x="1604743" y="2324040"/>
                </a:lnTo>
                <a:lnTo>
                  <a:pt x="1627051" y="2329981"/>
                </a:lnTo>
                <a:close/>
              </a:path>
              <a:path w="5691505" h="2489200">
                <a:moveTo>
                  <a:pt x="4064331" y="2329981"/>
                </a:moveTo>
                <a:lnTo>
                  <a:pt x="4086602" y="2324040"/>
                </a:lnTo>
                <a:lnTo>
                  <a:pt x="4086842" y="2324040"/>
                </a:lnTo>
                <a:lnTo>
                  <a:pt x="4064331" y="2329981"/>
                </a:lnTo>
                <a:close/>
              </a:path>
              <a:path w="5691505" h="2489200">
                <a:moveTo>
                  <a:pt x="1674966" y="2342653"/>
                </a:moveTo>
                <a:lnTo>
                  <a:pt x="1652448" y="2336743"/>
                </a:lnTo>
                <a:lnTo>
                  <a:pt x="1652629" y="2336743"/>
                </a:lnTo>
                <a:lnTo>
                  <a:pt x="1674966" y="2342653"/>
                </a:lnTo>
                <a:close/>
              </a:path>
              <a:path w="5691505" h="2489200">
                <a:moveTo>
                  <a:pt x="3995292" y="2348230"/>
                </a:moveTo>
                <a:lnTo>
                  <a:pt x="4038712" y="2336743"/>
                </a:lnTo>
                <a:lnTo>
                  <a:pt x="4038941" y="2336743"/>
                </a:lnTo>
                <a:lnTo>
                  <a:pt x="3995292" y="2348230"/>
                </a:lnTo>
                <a:close/>
              </a:path>
              <a:path w="5691505" h="2489200">
                <a:moveTo>
                  <a:pt x="2047240" y="2400300"/>
                </a:moveTo>
                <a:lnTo>
                  <a:pt x="1742097" y="2400300"/>
                </a:lnTo>
                <a:lnTo>
                  <a:pt x="1548231" y="2349500"/>
                </a:lnTo>
                <a:lnTo>
                  <a:pt x="1749450" y="2349500"/>
                </a:lnTo>
                <a:lnTo>
                  <a:pt x="1798385" y="2362144"/>
                </a:lnTo>
                <a:lnTo>
                  <a:pt x="1798155" y="2362144"/>
                </a:lnTo>
                <a:lnTo>
                  <a:pt x="1847773" y="2374900"/>
                </a:lnTo>
                <a:lnTo>
                  <a:pt x="1897087" y="2374900"/>
                </a:lnTo>
                <a:lnTo>
                  <a:pt x="1946998" y="2387600"/>
                </a:lnTo>
                <a:lnTo>
                  <a:pt x="1996821" y="2387600"/>
                </a:lnTo>
                <a:lnTo>
                  <a:pt x="2047240" y="2400300"/>
                </a:lnTo>
                <a:close/>
              </a:path>
              <a:path w="5691505" h="2489200">
                <a:moveTo>
                  <a:pt x="4016108" y="2382981"/>
                </a:moveTo>
                <a:lnTo>
                  <a:pt x="3812365" y="2382981"/>
                </a:lnTo>
                <a:lnTo>
                  <a:pt x="3941940" y="2349500"/>
                </a:lnTo>
                <a:lnTo>
                  <a:pt x="3990378" y="2349500"/>
                </a:lnTo>
                <a:lnTo>
                  <a:pt x="3959756" y="2357581"/>
                </a:lnTo>
                <a:lnTo>
                  <a:pt x="4112822" y="2357581"/>
                </a:lnTo>
                <a:lnTo>
                  <a:pt x="4016108" y="2382981"/>
                </a:lnTo>
                <a:close/>
              </a:path>
              <a:path w="5691505" h="2489200">
                <a:moveTo>
                  <a:pt x="1842833" y="2373630"/>
                </a:moveTo>
                <a:lnTo>
                  <a:pt x="1798155" y="2362144"/>
                </a:lnTo>
                <a:lnTo>
                  <a:pt x="1798385" y="2362144"/>
                </a:lnTo>
                <a:lnTo>
                  <a:pt x="1842833" y="2373630"/>
                </a:lnTo>
                <a:close/>
              </a:path>
              <a:path w="5691505" h="2489200">
                <a:moveTo>
                  <a:pt x="3848659" y="2373630"/>
                </a:moveTo>
                <a:lnTo>
                  <a:pt x="3893005" y="2362144"/>
                </a:lnTo>
                <a:lnTo>
                  <a:pt x="3893233" y="2362144"/>
                </a:lnTo>
                <a:lnTo>
                  <a:pt x="3848659" y="2373630"/>
                </a:lnTo>
                <a:close/>
              </a:path>
              <a:path w="5691505" h="2489200">
                <a:moveTo>
                  <a:pt x="3949522" y="2400300"/>
                </a:moveTo>
                <a:lnTo>
                  <a:pt x="3644150" y="2400300"/>
                </a:lnTo>
                <a:lnTo>
                  <a:pt x="3694569" y="2387600"/>
                </a:lnTo>
                <a:lnTo>
                  <a:pt x="3744391" y="2387600"/>
                </a:lnTo>
                <a:lnTo>
                  <a:pt x="3794302" y="2374900"/>
                </a:lnTo>
                <a:lnTo>
                  <a:pt x="3843642" y="2374900"/>
                </a:lnTo>
                <a:lnTo>
                  <a:pt x="3812365" y="2382981"/>
                </a:lnTo>
                <a:lnTo>
                  <a:pt x="4016108" y="2382981"/>
                </a:lnTo>
                <a:lnTo>
                  <a:pt x="3949522" y="2400300"/>
                </a:lnTo>
                <a:close/>
              </a:path>
              <a:path w="5691505" h="2489200">
                <a:moveTo>
                  <a:pt x="2250313" y="2425700"/>
                </a:moveTo>
                <a:lnTo>
                  <a:pt x="1890877" y="2425700"/>
                </a:lnTo>
                <a:lnTo>
                  <a:pt x="1791474" y="2400300"/>
                </a:lnTo>
                <a:lnTo>
                  <a:pt x="2097532" y="2400300"/>
                </a:lnTo>
                <a:lnTo>
                  <a:pt x="2148459" y="2413000"/>
                </a:lnTo>
                <a:lnTo>
                  <a:pt x="2199144" y="2413000"/>
                </a:lnTo>
                <a:lnTo>
                  <a:pt x="2250313" y="2425700"/>
                </a:lnTo>
                <a:close/>
              </a:path>
              <a:path w="5691505" h="2489200">
                <a:moveTo>
                  <a:pt x="3800741" y="2425700"/>
                </a:moveTo>
                <a:lnTo>
                  <a:pt x="3441065" y="2425700"/>
                </a:lnTo>
                <a:lnTo>
                  <a:pt x="3492246" y="2413000"/>
                </a:lnTo>
                <a:lnTo>
                  <a:pt x="3542931" y="2413000"/>
                </a:lnTo>
                <a:lnTo>
                  <a:pt x="3593858" y="2400300"/>
                </a:lnTo>
                <a:lnTo>
                  <a:pt x="3900144" y="2400300"/>
                </a:lnTo>
                <a:lnTo>
                  <a:pt x="3800741" y="2425700"/>
                </a:lnTo>
                <a:close/>
              </a:path>
              <a:path w="5691505" h="2489200">
                <a:moveTo>
                  <a:pt x="2404402" y="2438400"/>
                </a:moveTo>
                <a:lnTo>
                  <a:pt x="1991283" y="2438400"/>
                </a:lnTo>
                <a:lnTo>
                  <a:pt x="1940953" y="2425700"/>
                </a:lnTo>
                <a:lnTo>
                  <a:pt x="2352840" y="2425700"/>
                </a:lnTo>
                <a:lnTo>
                  <a:pt x="2404402" y="2438400"/>
                </a:lnTo>
                <a:close/>
              </a:path>
              <a:path w="5691505" h="2489200">
                <a:moveTo>
                  <a:pt x="3700271" y="2438400"/>
                </a:moveTo>
                <a:lnTo>
                  <a:pt x="3286861" y="2438400"/>
                </a:lnTo>
                <a:lnTo>
                  <a:pt x="3338550" y="2425700"/>
                </a:lnTo>
                <a:lnTo>
                  <a:pt x="3750602" y="2425700"/>
                </a:lnTo>
                <a:lnTo>
                  <a:pt x="3700271" y="2438400"/>
                </a:lnTo>
                <a:close/>
              </a:path>
              <a:path w="5691505" h="2489200">
                <a:moveTo>
                  <a:pt x="2611564" y="2451100"/>
                </a:moveTo>
                <a:lnTo>
                  <a:pt x="2092756" y="2451100"/>
                </a:lnTo>
                <a:lnTo>
                  <a:pt x="2041918" y="2438400"/>
                </a:lnTo>
                <a:lnTo>
                  <a:pt x="2559494" y="2438400"/>
                </a:lnTo>
                <a:lnTo>
                  <a:pt x="2611564" y="2451100"/>
                </a:lnTo>
                <a:close/>
              </a:path>
              <a:path w="5691505" h="2489200">
                <a:moveTo>
                  <a:pt x="3598799" y="2451100"/>
                </a:moveTo>
                <a:lnTo>
                  <a:pt x="3079826" y="2451100"/>
                </a:lnTo>
                <a:lnTo>
                  <a:pt x="3131896" y="2438400"/>
                </a:lnTo>
                <a:lnTo>
                  <a:pt x="3649687" y="2438400"/>
                </a:lnTo>
                <a:lnTo>
                  <a:pt x="3598799" y="2451100"/>
                </a:lnTo>
                <a:close/>
              </a:path>
              <a:path w="5691505" h="2489200">
                <a:moveTo>
                  <a:pt x="3496487" y="2463800"/>
                </a:moveTo>
                <a:lnTo>
                  <a:pt x="2195106" y="2463800"/>
                </a:lnTo>
                <a:lnTo>
                  <a:pt x="2143848" y="2451100"/>
                </a:lnTo>
                <a:lnTo>
                  <a:pt x="3547706" y="2451100"/>
                </a:lnTo>
                <a:lnTo>
                  <a:pt x="3496487" y="2463800"/>
                </a:lnTo>
                <a:close/>
              </a:path>
              <a:path w="5691505" h="2489200">
                <a:moveTo>
                  <a:pt x="3341789" y="2476500"/>
                </a:moveTo>
                <a:lnTo>
                  <a:pt x="2349754" y="2476500"/>
                </a:lnTo>
                <a:lnTo>
                  <a:pt x="2298039" y="2463800"/>
                </a:lnTo>
                <a:lnTo>
                  <a:pt x="3393503" y="2463800"/>
                </a:lnTo>
                <a:lnTo>
                  <a:pt x="3341789" y="2476500"/>
                </a:lnTo>
                <a:close/>
              </a:path>
              <a:path w="5691505" h="2489200">
                <a:moveTo>
                  <a:pt x="3133725" y="2489200"/>
                </a:moveTo>
                <a:lnTo>
                  <a:pt x="2557868" y="2489200"/>
                </a:lnTo>
                <a:lnTo>
                  <a:pt x="2505595" y="2476500"/>
                </a:lnTo>
                <a:lnTo>
                  <a:pt x="3185947" y="2476500"/>
                </a:lnTo>
                <a:lnTo>
                  <a:pt x="3133725" y="2489200"/>
                </a:lnTo>
                <a:close/>
              </a:path>
            </a:pathLst>
          </a:custGeom>
          <a:solidFill>
            <a:srgbClr val="EC20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4563725" y="3811270"/>
            <a:ext cx="3237865" cy="1581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550" spc="60">
                <a:latin typeface="Trebuchet MS"/>
                <a:cs typeface="Trebuchet MS"/>
              </a:rPr>
              <a:t>Кодтау</a:t>
            </a:r>
            <a:r>
              <a:rPr dirty="0" sz="2550" spc="175">
                <a:latin typeface="Trebuchet MS"/>
                <a:cs typeface="Trebuchet MS"/>
              </a:rPr>
              <a:t> </a:t>
            </a:r>
            <a:r>
              <a:rPr dirty="0" sz="2550" spc="35">
                <a:latin typeface="Trebuchet MS"/>
                <a:cs typeface="Trebuchet MS"/>
              </a:rPr>
              <a:t>ж</a:t>
            </a:r>
            <a:r>
              <a:rPr dirty="0" sz="2550" spc="35">
                <a:latin typeface="Microsoft Sans Serif"/>
                <a:cs typeface="Microsoft Sans Serif"/>
              </a:rPr>
              <a:t>ә</a:t>
            </a:r>
            <a:r>
              <a:rPr dirty="0" sz="2550" spc="35">
                <a:latin typeface="Trebuchet MS"/>
                <a:cs typeface="Trebuchet MS"/>
              </a:rPr>
              <a:t>не </a:t>
            </a:r>
            <a:r>
              <a:rPr dirty="0" sz="2550" spc="60">
                <a:latin typeface="Trebuchet MS"/>
                <a:cs typeface="Trebuchet MS"/>
              </a:rPr>
              <a:t>дешифраторы</a:t>
            </a:r>
            <a:r>
              <a:rPr dirty="0" sz="2550" spc="195">
                <a:latin typeface="Trebuchet MS"/>
                <a:cs typeface="Trebuchet MS"/>
              </a:rPr>
              <a:t> </a:t>
            </a:r>
            <a:r>
              <a:rPr dirty="0" sz="2550" spc="-25">
                <a:latin typeface="Trebuchet MS"/>
                <a:cs typeface="Trebuchet MS"/>
              </a:rPr>
              <a:t>бар </a:t>
            </a:r>
            <a:r>
              <a:rPr dirty="0" sz="2550" spc="60">
                <a:latin typeface="Trebuchet MS"/>
                <a:cs typeface="Trebuchet MS"/>
              </a:rPr>
              <a:t>модельдер</a:t>
            </a:r>
            <a:r>
              <a:rPr dirty="0" sz="2550" spc="200">
                <a:latin typeface="Trebuchet MS"/>
                <a:cs typeface="Trebuchet MS"/>
              </a:rPr>
              <a:t> </a:t>
            </a:r>
            <a:r>
              <a:rPr dirty="0" sz="2550" spc="-50">
                <a:latin typeface="Trebuchet MS"/>
                <a:cs typeface="Trebuchet MS"/>
              </a:rPr>
              <a:t>(decoder- </a:t>
            </a:r>
            <a:r>
              <a:rPr dirty="0" sz="2550" spc="-10">
                <a:latin typeface="Trebuchet MS"/>
                <a:cs typeface="Trebuchet MS"/>
              </a:rPr>
              <a:t>encoder)</a:t>
            </a:r>
            <a:endParaRPr sz="2550">
              <a:latin typeface="Trebuchet MS"/>
              <a:cs typeface="Trebuchet MS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337282" y="2511501"/>
            <a:ext cx="13760450" cy="5645150"/>
            <a:chOff x="2337282" y="2511501"/>
            <a:chExt cx="13760450" cy="5645150"/>
          </a:xfrm>
        </p:grpSpPr>
        <p:sp>
          <p:nvSpPr>
            <p:cNvPr id="12" name="object 12" descr=""/>
            <p:cNvSpPr/>
            <p:nvPr/>
          </p:nvSpPr>
          <p:spPr>
            <a:xfrm>
              <a:off x="5030089" y="2511500"/>
              <a:ext cx="11068050" cy="2125345"/>
            </a:xfrm>
            <a:custGeom>
              <a:avLst/>
              <a:gdLst/>
              <a:ahLst/>
              <a:cxnLst/>
              <a:rect l="l" t="t" r="r" b="b"/>
              <a:pathLst>
                <a:path w="11068050" h="2125345">
                  <a:moveTo>
                    <a:pt x="2944114" y="39598"/>
                  </a:moveTo>
                  <a:lnTo>
                    <a:pt x="2930499" y="0"/>
                  </a:lnTo>
                  <a:lnTo>
                    <a:pt x="159550" y="952779"/>
                  </a:lnTo>
                  <a:lnTo>
                    <a:pt x="137795" y="889469"/>
                  </a:lnTo>
                  <a:lnTo>
                    <a:pt x="0" y="1029804"/>
                  </a:lnTo>
                  <a:lnTo>
                    <a:pt x="194932" y="1055712"/>
                  </a:lnTo>
                  <a:lnTo>
                    <a:pt x="173151" y="992378"/>
                  </a:lnTo>
                  <a:lnTo>
                    <a:pt x="2944114" y="39598"/>
                  </a:lnTo>
                  <a:close/>
                </a:path>
                <a:path w="11068050" h="2125345">
                  <a:moveTo>
                    <a:pt x="5138915" y="1239100"/>
                  </a:moveTo>
                  <a:lnTo>
                    <a:pt x="5097030" y="1239100"/>
                  </a:lnTo>
                  <a:lnTo>
                    <a:pt x="5097030" y="1970341"/>
                  </a:lnTo>
                  <a:lnTo>
                    <a:pt x="5138915" y="1970341"/>
                  </a:lnTo>
                  <a:lnTo>
                    <a:pt x="5138915" y="1239100"/>
                  </a:lnTo>
                  <a:close/>
                </a:path>
                <a:path w="11068050" h="2125345">
                  <a:moveTo>
                    <a:pt x="5370817" y="1949386"/>
                  </a:moveTo>
                  <a:lnTo>
                    <a:pt x="5194935" y="1949386"/>
                  </a:lnTo>
                  <a:lnTo>
                    <a:pt x="5282806" y="2125281"/>
                  </a:lnTo>
                  <a:lnTo>
                    <a:pt x="5370817" y="1949386"/>
                  </a:lnTo>
                  <a:close/>
                </a:path>
                <a:path w="11068050" h="2125345">
                  <a:moveTo>
                    <a:pt x="11067517" y="918679"/>
                  </a:moveTo>
                  <a:lnTo>
                    <a:pt x="10914863" y="794727"/>
                  </a:lnTo>
                  <a:lnTo>
                    <a:pt x="10900334" y="860171"/>
                  </a:lnTo>
                  <a:lnTo>
                    <a:pt x="7436015" y="91173"/>
                  </a:lnTo>
                  <a:lnTo>
                    <a:pt x="7426934" y="132054"/>
                  </a:lnTo>
                  <a:lnTo>
                    <a:pt x="10891266" y="901065"/>
                  </a:lnTo>
                  <a:lnTo>
                    <a:pt x="10876763" y="966431"/>
                  </a:lnTo>
                  <a:lnTo>
                    <a:pt x="11067517" y="918679"/>
                  </a:lnTo>
                  <a:close/>
                </a:path>
              </a:pathLst>
            </a:custGeom>
            <a:solidFill>
              <a:srgbClr val="EC20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37282" y="6441922"/>
              <a:ext cx="3784600" cy="1714500"/>
            </a:xfrm>
            <a:custGeom>
              <a:avLst/>
              <a:gdLst/>
              <a:ahLst/>
              <a:cxnLst/>
              <a:rect l="l" t="t" r="r" b="b"/>
              <a:pathLst>
                <a:path w="3784600" h="1714500">
                  <a:moveTo>
                    <a:pt x="2231694" y="12700"/>
                  </a:moveTo>
                  <a:lnTo>
                    <a:pt x="1552168" y="12700"/>
                  </a:lnTo>
                  <a:lnTo>
                    <a:pt x="1604175" y="0"/>
                  </a:lnTo>
                  <a:lnTo>
                    <a:pt x="2179802" y="0"/>
                  </a:lnTo>
                  <a:lnTo>
                    <a:pt x="2231694" y="12700"/>
                  </a:lnTo>
                  <a:close/>
                </a:path>
                <a:path w="3784600" h="1714500">
                  <a:moveTo>
                    <a:pt x="2386076" y="25400"/>
                  </a:moveTo>
                  <a:lnTo>
                    <a:pt x="1397825" y="25400"/>
                  </a:lnTo>
                  <a:lnTo>
                    <a:pt x="1449019" y="12700"/>
                  </a:lnTo>
                  <a:lnTo>
                    <a:pt x="2334882" y="12700"/>
                  </a:lnTo>
                  <a:lnTo>
                    <a:pt x="2386076" y="25400"/>
                  </a:lnTo>
                  <a:close/>
                </a:path>
                <a:path w="3784600" h="1714500">
                  <a:moveTo>
                    <a:pt x="1607045" y="50800"/>
                  </a:moveTo>
                  <a:lnTo>
                    <a:pt x="1246251" y="50800"/>
                  </a:lnTo>
                  <a:lnTo>
                    <a:pt x="1346873" y="25400"/>
                  </a:lnTo>
                  <a:lnTo>
                    <a:pt x="2436901" y="25400"/>
                  </a:lnTo>
                  <a:lnTo>
                    <a:pt x="2487460" y="38100"/>
                  </a:lnTo>
                  <a:lnTo>
                    <a:pt x="1658861" y="38100"/>
                  </a:lnTo>
                  <a:lnTo>
                    <a:pt x="1607045" y="50800"/>
                  </a:lnTo>
                  <a:close/>
                </a:path>
                <a:path w="3784600" h="1714500">
                  <a:moveTo>
                    <a:pt x="2537701" y="50800"/>
                  </a:moveTo>
                  <a:lnTo>
                    <a:pt x="2177135" y="50800"/>
                  </a:lnTo>
                  <a:lnTo>
                    <a:pt x="2125319" y="38100"/>
                  </a:lnTo>
                  <a:lnTo>
                    <a:pt x="2487460" y="38100"/>
                  </a:lnTo>
                  <a:lnTo>
                    <a:pt x="2537701" y="50800"/>
                  </a:lnTo>
                  <a:close/>
                </a:path>
                <a:path w="3784600" h="1714500">
                  <a:moveTo>
                    <a:pt x="1352473" y="76200"/>
                  </a:moveTo>
                  <a:lnTo>
                    <a:pt x="1098232" y="76200"/>
                  </a:lnTo>
                  <a:lnTo>
                    <a:pt x="1196365" y="50800"/>
                  </a:lnTo>
                  <a:lnTo>
                    <a:pt x="1504708" y="50800"/>
                  </a:lnTo>
                  <a:lnTo>
                    <a:pt x="1453527" y="63500"/>
                  </a:lnTo>
                  <a:lnTo>
                    <a:pt x="1403134" y="63500"/>
                  </a:lnTo>
                  <a:lnTo>
                    <a:pt x="1352473" y="76200"/>
                  </a:lnTo>
                  <a:close/>
                </a:path>
                <a:path w="3784600" h="1714500">
                  <a:moveTo>
                    <a:pt x="2685592" y="76200"/>
                  </a:moveTo>
                  <a:lnTo>
                    <a:pt x="2431580" y="76200"/>
                  </a:lnTo>
                  <a:lnTo>
                    <a:pt x="2381034" y="63500"/>
                  </a:lnTo>
                  <a:lnTo>
                    <a:pt x="2330653" y="63500"/>
                  </a:lnTo>
                  <a:lnTo>
                    <a:pt x="2279472" y="50800"/>
                  </a:lnTo>
                  <a:lnTo>
                    <a:pt x="2587345" y="50800"/>
                  </a:lnTo>
                  <a:lnTo>
                    <a:pt x="2685592" y="76200"/>
                  </a:lnTo>
                  <a:close/>
                </a:path>
                <a:path w="3784600" h="1714500">
                  <a:moveTo>
                    <a:pt x="244309" y="482600"/>
                  </a:moveTo>
                  <a:lnTo>
                    <a:pt x="185826" y="482600"/>
                  </a:lnTo>
                  <a:lnTo>
                    <a:pt x="216941" y="457200"/>
                  </a:lnTo>
                  <a:lnTo>
                    <a:pt x="217639" y="444500"/>
                  </a:lnTo>
                  <a:lnTo>
                    <a:pt x="251891" y="419100"/>
                  </a:lnTo>
                  <a:lnTo>
                    <a:pt x="287959" y="393700"/>
                  </a:lnTo>
                  <a:lnTo>
                    <a:pt x="288632" y="393700"/>
                  </a:lnTo>
                  <a:lnTo>
                    <a:pt x="327113" y="368300"/>
                  </a:lnTo>
                  <a:lnTo>
                    <a:pt x="368769" y="342900"/>
                  </a:lnTo>
                  <a:lnTo>
                    <a:pt x="369455" y="342900"/>
                  </a:lnTo>
                  <a:lnTo>
                    <a:pt x="413486" y="317500"/>
                  </a:lnTo>
                  <a:lnTo>
                    <a:pt x="460070" y="292100"/>
                  </a:lnTo>
                  <a:lnTo>
                    <a:pt x="509130" y="266700"/>
                  </a:lnTo>
                  <a:lnTo>
                    <a:pt x="560532" y="241062"/>
                  </a:lnTo>
                  <a:lnTo>
                    <a:pt x="560827" y="241062"/>
                  </a:lnTo>
                  <a:lnTo>
                    <a:pt x="601682" y="228496"/>
                  </a:lnTo>
                  <a:lnTo>
                    <a:pt x="601514" y="228496"/>
                  </a:lnTo>
                  <a:lnTo>
                    <a:pt x="643018" y="203119"/>
                  </a:lnTo>
                  <a:lnTo>
                    <a:pt x="643156" y="203119"/>
                  </a:lnTo>
                  <a:lnTo>
                    <a:pt x="772651" y="164930"/>
                  </a:lnTo>
                  <a:lnTo>
                    <a:pt x="772368" y="164930"/>
                  </a:lnTo>
                  <a:lnTo>
                    <a:pt x="816711" y="139700"/>
                  </a:lnTo>
                  <a:lnTo>
                    <a:pt x="1049947" y="76200"/>
                  </a:lnTo>
                  <a:lnTo>
                    <a:pt x="1302918" y="76200"/>
                  </a:lnTo>
                  <a:lnTo>
                    <a:pt x="1253007" y="88900"/>
                  </a:lnTo>
                  <a:lnTo>
                    <a:pt x="1204048" y="88900"/>
                  </a:lnTo>
                  <a:lnTo>
                    <a:pt x="1179537" y="95250"/>
                  </a:lnTo>
                  <a:lnTo>
                    <a:pt x="1173370" y="96774"/>
                  </a:lnTo>
                  <a:lnTo>
                    <a:pt x="1011783" y="139700"/>
                  </a:lnTo>
                  <a:lnTo>
                    <a:pt x="965568" y="139700"/>
                  </a:lnTo>
                  <a:lnTo>
                    <a:pt x="874478" y="164930"/>
                  </a:lnTo>
                  <a:lnTo>
                    <a:pt x="829222" y="190500"/>
                  </a:lnTo>
                  <a:lnTo>
                    <a:pt x="829614" y="190500"/>
                  </a:lnTo>
                  <a:lnTo>
                    <a:pt x="742421" y="215787"/>
                  </a:lnTo>
                  <a:lnTo>
                    <a:pt x="658777" y="241062"/>
                  </a:lnTo>
                  <a:lnTo>
                    <a:pt x="617247" y="266700"/>
                  </a:lnTo>
                  <a:lnTo>
                    <a:pt x="617626" y="266700"/>
                  </a:lnTo>
                  <a:lnTo>
                    <a:pt x="577253" y="279400"/>
                  </a:lnTo>
                  <a:lnTo>
                    <a:pt x="577761" y="279400"/>
                  </a:lnTo>
                  <a:lnTo>
                    <a:pt x="526834" y="304800"/>
                  </a:lnTo>
                  <a:lnTo>
                    <a:pt x="527392" y="304800"/>
                  </a:lnTo>
                  <a:lnTo>
                    <a:pt x="478878" y="330200"/>
                  </a:lnTo>
                  <a:lnTo>
                    <a:pt x="479475" y="330200"/>
                  </a:lnTo>
                  <a:lnTo>
                    <a:pt x="433514" y="355600"/>
                  </a:lnTo>
                  <a:lnTo>
                    <a:pt x="434111" y="355600"/>
                  </a:lnTo>
                  <a:lnTo>
                    <a:pt x="390677" y="381000"/>
                  </a:lnTo>
                  <a:lnTo>
                    <a:pt x="391363" y="381000"/>
                  </a:lnTo>
                  <a:lnTo>
                    <a:pt x="350342" y="406400"/>
                  </a:lnTo>
                  <a:lnTo>
                    <a:pt x="350977" y="406400"/>
                  </a:lnTo>
                  <a:lnTo>
                    <a:pt x="312496" y="431800"/>
                  </a:lnTo>
                  <a:lnTo>
                    <a:pt x="313169" y="431800"/>
                  </a:lnTo>
                  <a:lnTo>
                    <a:pt x="277101" y="457200"/>
                  </a:lnTo>
                  <a:lnTo>
                    <a:pt x="277837" y="457200"/>
                  </a:lnTo>
                  <a:lnTo>
                    <a:pt x="244309" y="482600"/>
                  </a:lnTo>
                  <a:close/>
                </a:path>
                <a:path w="3784600" h="1714500">
                  <a:moveTo>
                    <a:pt x="2828809" y="101538"/>
                  </a:moveTo>
                  <a:lnTo>
                    <a:pt x="2628915" y="101538"/>
                  </a:lnTo>
                  <a:lnTo>
                    <a:pt x="2580004" y="88900"/>
                  </a:lnTo>
                  <a:lnTo>
                    <a:pt x="2531173" y="88900"/>
                  </a:lnTo>
                  <a:lnTo>
                    <a:pt x="2481262" y="76200"/>
                  </a:lnTo>
                  <a:lnTo>
                    <a:pt x="2733941" y="76200"/>
                  </a:lnTo>
                  <a:lnTo>
                    <a:pt x="2828809" y="101538"/>
                  </a:lnTo>
                  <a:close/>
                </a:path>
                <a:path w="3784600" h="1714500">
                  <a:moveTo>
                    <a:pt x="1155516" y="101538"/>
                  </a:moveTo>
                  <a:lnTo>
                    <a:pt x="1155264" y="101538"/>
                  </a:lnTo>
                  <a:lnTo>
                    <a:pt x="1167583" y="98347"/>
                  </a:lnTo>
                  <a:lnTo>
                    <a:pt x="1155516" y="101538"/>
                  </a:lnTo>
                  <a:close/>
                </a:path>
                <a:path w="3784600" h="1714500">
                  <a:moveTo>
                    <a:pt x="2676794" y="114212"/>
                  </a:moveTo>
                  <a:lnTo>
                    <a:pt x="2616565" y="98347"/>
                  </a:lnTo>
                  <a:lnTo>
                    <a:pt x="2628915" y="101538"/>
                  </a:lnTo>
                  <a:lnTo>
                    <a:pt x="2828812" y="101538"/>
                  </a:lnTo>
                  <a:lnTo>
                    <a:pt x="2855330" y="108752"/>
                  </a:lnTo>
                  <a:lnTo>
                    <a:pt x="2656220" y="108752"/>
                  </a:lnTo>
                  <a:lnTo>
                    <a:pt x="2676794" y="114212"/>
                  </a:lnTo>
                  <a:close/>
                </a:path>
                <a:path w="3784600" h="1714500">
                  <a:moveTo>
                    <a:pt x="1107450" y="114212"/>
                  </a:moveTo>
                  <a:lnTo>
                    <a:pt x="1107105" y="114212"/>
                  </a:lnTo>
                  <a:lnTo>
                    <a:pt x="1127962" y="108752"/>
                  </a:lnTo>
                  <a:lnTo>
                    <a:pt x="1107450" y="114212"/>
                  </a:lnTo>
                  <a:close/>
                </a:path>
                <a:path w="3784600" h="1714500">
                  <a:moveTo>
                    <a:pt x="2921438" y="126924"/>
                  </a:moveTo>
                  <a:lnTo>
                    <a:pt x="2724779" y="126924"/>
                  </a:lnTo>
                  <a:lnTo>
                    <a:pt x="2656220" y="108752"/>
                  </a:lnTo>
                  <a:lnTo>
                    <a:pt x="2677081" y="114212"/>
                  </a:lnTo>
                  <a:lnTo>
                    <a:pt x="2875409" y="114212"/>
                  </a:lnTo>
                  <a:lnTo>
                    <a:pt x="2921438" y="126924"/>
                  </a:lnTo>
                  <a:close/>
                </a:path>
                <a:path w="3784600" h="1714500">
                  <a:moveTo>
                    <a:pt x="2875404" y="114212"/>
                  </a:moveTo>
                  <a:lnTo>
                    <a:pt x="2677081" y="114212"/>
                  </a:lnTo>
                  <a:lnTo>
                    <a:pt x="2656220" y="108752"/>
                  </a:lnTo>
                  <a:lnTo>
                    <a:pt x="2855330" y="108752"/>
                  </a:lnTo>
                  <a:lnTo>
                    <a:pt x="2875404" y="114212"/>
                  </a:lnTo>
                  <a:close/>
                </a:path>
                <a:path w="3784600" h="1714500">
                  <a:moveTo>
                    <a:pt x="2989250" y="152299"/>
                  </a:moveTo>
                  <a:lnTo>
                    <a:pt x="2864601" y="152299"/>
                  </a:lnTo>
                  <a:lnTo>
                    <a:pt x="2818612" y="139700"/>
                  </a:lnTo>
                  <a:lnTo>
                    <a:pt x="2772257" y="139700"/>
                  </a:lnTo>
                  <a:lnTo>
                    <a:pt x="2696260" y="119380"/>
                  </a:lnTo>
                  <a:lnTo>
                    <a:pt x="2724779" y="126924"/>
                  </a:lnTo>
                  <a:lnTo>
                    <a:pt x="2921442" y="126924"/>
                  </a:lnTo>
                  <a:lnTo>
                    <a:pt x="2967062" y="139700"/>
                  </a:lnTo>
                  <a:lnTo>
                    <a:pt x="2989250" y="152299"/>
                  </a:lnTo>
                  <a:close/>
                </a:path>
                <a:path w="3784600" h="1714500">
                  <a:moveTo>
                    <a:pt x="919955" y="152299"/>
                  </a:moveTo>
                  <a:lnTo>
                    <a:pt x="919587" y="152299"/>
                  </a:lnTo>
                  <a:lnTo>
                    <a:pt x="941289" y="146352"/>
                  </a:lnTo>
                  <a:lnTo>
                    <a:pt x="919955" y="152299"/>
                  </a:lnTo>
                  <a:close/>
                </a:path>
                <a:path w="3784600" h="1714500">
                  <a:moveTo>
                    <a:pt x="3141418" y="203119"/>
                  </a:moveTo>
                  <a:lnTo>
                    <a:pt x="2998607" y="203119"/>
                  </a:lnTo>
                  <a:lnTo>
                    <a:pt x="2954559" y="190500"/>
                  </a:lnTo>
                  <a:lnTo>
                    <a:pt x="2954985" y="190500"/>
                  </a:lnTo>
                  <a:lnTo>
                    <a:pt x="2909559" y="164930"/>
                  </a:lnTo>
                  <a:lnTo>
                    <a:pt x="2842893" y="146352"/>
                  </a:lnTo>
                  <a:lnTo>
                    <a:pt x="2864601" y="152299"/>
                  </a:lnTo>
                  <a:lnTo>
                    <a:pt x="2989250" y="152299"/>
                  </a:lnTo>
                  <a:lnTo>
                    <a:pt x="3011494" y="164930"/>
                  </a:lnTo>
                  <a:lnTo>
                    <a:pt x="3011202" y="164930"/>
                  </a:lnTo>
                  <a:lnTo>
                    <a:pt x="3141418" y="203119"/>
                  </a:lnTo>
                  <a:close/>
                </a:path>
                <a:path w="3784600" h="1714500">
                  <a:moveTo>
                    <a:pt x="785873" y="203119"/>
                  </a:moveTo>
                  <a:lnTo>
                    <a:pt x="785580" y="203119"/>
                  </a:lnTo>
                  <a:lnTo>
                    <a:pt x="796702" y="199931"/>
                  </a:lnTo>
                  <a:lnTo>
                    <a:pt x="785873" y="203119"/>
                  </a:lnTo>
                  <a:close/>
                </a:path>
                <a:path w="3784600" h="1714500">
                  <a:moveTo>
                    <a:pt x="3038461" y="214903"/>
                  </a:moveTo>
                  <a:lnTo>
                    <a:pt x="2987480" y="199931"/>
                  </a:lnTo>
                  <a:lnTo>
                    <a:pt x="2998607" y="203119"/>
                  </a:lnTo>
                  <a:lnTo>
                    <a:pt x="3141555" y="203119"/>
                  </a:lnTo>
                  <a:lnTo>
                    <a:pt x="3154867" y="211256"/>
                  </a:lnTo>
                  <a:lnTo>
                    <a:pt x="3026216" y="211256"/>
                  </a:lnTo>
                  <a:lnTo>
                    <a:pt x="3038461" y="214903"/>
                  </a:lnTo>
                  <a:close/>
                </a:path>
                <a:path w="3784600" h="1714500">
                  <a:moveTo>
                    <a:pt x="742834" y="215787"/>
                  </a:moveTo>
                  <a:lnTo>
                    <a:pt x="742421" y="215787"/>
                  </a:lnTo>
                  <a:lnTo>
                    <a:pt x="765994" y="208914"/>
                  </a:lnTo>
                  <a:lnTo>
                    <a:pt x="742834" y="215787"/>
                  </a:lnTo>
                  <a:close/>
                </a:path>
                <a:path w="3784600" h="1714500">
                  <a:moveTo>
                    <a:pt x="3183072" y="228496"/>
                  </a:moveTo>
                  <a:lnTo>
                    <a:pt x="3084175" y="228496"/>
                  </a:lnTo>
                  <a:lnTo>
                    <a:pt x="3026216" y="211256"/>
                  </a:lnTo>
                  <a:lnTo>
                    <a:pt x="3041759" y="215787"/>
                  </a:lnTo>
                  <a:lnTo>
                    <a:pt x="3162280" y="215787"/>
                  </a:lnTo>
                  <a:lnTo>
                    <a:pt x="3183072" y="228496"/>
                  </a:lnTo>
                  <a:close/>
                </a:path>
                <a:path w="3784600" h="1714500">
                  <a:moveTo>
                    <a:pt x="3162280" y="215787"/>
                  </a:moveTo>
                  <a:lnTo>
                    <a:pt x="3041759" y="215787"/>
                  </a:lnTo>
                  <a:lnTo>
                    <a:pt x="3026216" y="211256"/>
                  </a:lnTo>
                  <a:lnTo>
                    <a:pt x="3154867" y="211256"/>
                  </a:lnTo>
                  <a:lnTo>
                    <a:pt x="3162280" y="215787"/>
                  </a:lnTo>
                  <a:close/>
                </a:path>
                <a:path w="3784600" h="1714500">
                  <a:moveTo>
                    <a:pt x="700380" y="228496"/>
                  </a:moveTo>
                  <a:lnTo>
                    <a:pt x="700014" y="228496"/>
                  </a:lnTo>
                  <a:lnTo>
                    <a:pt x="721055" y="222250"/>
                  </a:lnTo>
                  <a:lnTo>
                    <a:pt x="700380" y="228496"/>
                  </a:lnTo>
                  <a:close/>
                </a:path>
                <a:path w="3784600" h="1714500">
                  <a:moveTo>
                    <a:pt x="3598341" y="482600"/>
                  </a:moveTo>
                  <a:lnTo>
                    <a:pt x="3539870" y="482600"/>
                  </a:lnTo>
                  <a:lnTo>
                    <a:pt x="3506342" y="457200"/>
                  </a:lnTo>
                  <a:lnTo>
                    <a:pt x="3507079" y="457200"/>
                  </a:lnTo>
                  <a:lnTo>
                    <a:pt x="3471011" y="431800"/>
                  </a:lnTo>
                  <a:lnTo>
                    <a:pt x="3471684" y="431800"/>
                  </a:lnTo>
                  <a:lnTo>
                    <a:pt x="3433203" y="406400"/>
                  </a:lnTo>
                  <a:lnTo>
                    <a:pt x="3433838" y="406400"/>
                  </a:lnTo>
                  <a:lnTo>
                    <a:pt x="3392817" y="381000"/>
                  </a:lnTo>
                  <a:lnTo>
                    <a:pt x="3393528" y="381000"/>
                  </a:lnTo>
                  <a:lnTo>
                    <a:pt x="3349967" y="355600"/>
                  </a:lnTo>
                  <a:lnTo>
                    <a:pt x="3350539" y="355600"/>
                  </a:lnTo>
                  <a:lnTo>
                    <a:pt x="3304565" y="330200"/>
                  </a:lnTo>
                  <a:lnTo>
                    <a:pt x="3305162" y="330200"/>
                  </a:lnTo>
                  <a:lnTo>
                    <a:pt x="3256775" y="304800"/>
                  </a:lnTo>
                  <a:lnTo>
                    <a:pt x="3257359" y="304800"/>
                  </a:lnTo>
                  <a:lnTo>
                    <a:pt x="3206305" y="279400"/>
                  </a:lnTo>
                  <a:lnTo>
                    <a:pt x="3206788" y="279400"/>
                  </a:lnTo>
                  <a:lnTo>
                    <a:pt x="3166529" y="266700"/>
                  </a:lnTo>
                  <a:lnTo>
                    <a:pt x="3166935" y="266700"/>
                  </a:lnTo>
                  <a:lnTo>
                    <a:pt x="3125396" y="241062"/>
                  </a:lnTo>
                  <a:lnTo>
                    <a:pt x="3063125" y="222250"/>
                  </a:lnTo>
                  <a:lnTo>
                    <a:pt x="3084175" y="228496"/>
                  </a:lnTo>
                  <a:lnTo>
                    <a:pt x="3182909" y="228496"/>
                  </a:lnTo>
                  <a:lnTo>
                    <a:pt x="3223210" y="241062"/>
                  </a:lnTo>
                  <a:lnTo>
                    <a:pt x="3223494" y="241062"/>
                  </a:lnTo>
                  <a:lnTo>
                    <a:pt x="3275025" y="266700"/>
                  </a:lnTo>
                  <a:lnTo>
                    <a:pt x="3324593" y="292100"/>
                  </a:lnTo>
                  <a:lnTo>
                    <a:pt x="3370567" y="317500"/>
                  </a:lnTo>
                  <a:lnTo>
                    <a:pt x="3414699" y="342900"/>
                  </a:lnTo>
                  <a:lnTo>
                    <a:pt x="3415411" y="342900"/>
                  </a:lnTo>
                  <a:lnTo>
                    <a:pt x="3457066" y="368300"/>
                  </a:lnTo>
                  <a:lnTo>
                    <a:pt x="3496221" y="393700"/>
                  </a:lnTo>
                  <a:lnTo>
                    <a:pt x="3532276" y="419100"/>
                  </a:lnTo>
                  <a:lnTo>
                    <a:pt x="3533013" y="419100"/>
                  </a:lnTo>
                  <a:lnTo>
                    <a:pt x="3566541" y="444500"/>
                  </a:lnTo>
                  <a:lnTo>
                    <a:pt x="3567239" y="457200"/>
                  </a:lnTo>
                  <a:lnTo>
                    <a:pt x="3598341" y="482600"/>
                  </a:lnTo>
                  <a:close/>
                </a:path>
                <a:path w="3784600" h="1714500">
                  <a:moveTo>
                    <a:pt x="213880" y="508000"/>
                  </a:moveTo>
                  <a:lnTo>
                    <a:pt x="156514" y="508000"/>
                  </a:lnTo>
                  <a:lnTo>
                    <a:pt x="185077" y="482600"/>
                  </a:lnTo>
                  <a:lnTo>
                    <a:pt x="244995" y="482600"/>
                  </a:lnTo>
                  <a:lnTo>
                    <a:pt x="213880" y="508000"/>
                  </a:lnTo>
                  <a:close/>
                </a:path>
                <a:path w="3784600" h="1714500">
                  <a:moveTo>
                    <a:pt x="3627666" y="508000"/>
                  </a:moveTo>
                  <a:lnTo>
                    <a:pt x="3570300" y="508000"/>
                  </a:lnTo>
                  <a:lnTo>
                    <a:pt x="3539185" y="482600"/>
                  </a:lnTo>
                  <a:lnTo>
                    <a:pt x="3599091" y="482600"/>
                  </a:lnTo>
                  <a:lnTo>
                    <a:pt x="3627666" y="508000"/>
                  </a:lnTo>
                  <a:close/>
                </a:path>
                <a:path w="3784600" h="1714500">
                  <a:moveTo>
                    <a:pt x="46748" y="914400"/>
                  </a:moveTo>
                  <a:lnTo>
                    <a:pt x="5003" y="914400"/>
                  </a:lnTo>
                  <a:lnTo>
                    <a:pt x="0" y="850900"/>
                  </a:lnTo>
                  <a:lnTo>
                    <a:pt x="1269" y="825500"/>
                  </a:lnTo>
                  <a:lnTo>
                    <a:pt x="1523" y="812800"/>
                  </a:lnTo>
                  <a:lnTo>
                    <a:pt x="11429" y="762000"/>
                  </a:lnTo>
                  <a:lnTo>
                    <a:pt x="12179" y="749300"/>
                  </a:lnTo>
                  <a:lnTo>
                    <a:pt x="31991" y="698500"/>
                  </a:lnTo>
                  <a:lnTo>
                    <a:pt x="33146" y="685800"/>
                  </a:lnTo>
                  <a:lnTo>
                    <a:pt x="62991" y="635000"/>
                  </a:lnTo>
                  <a:lnTo>
                    <a:pt x="64363" y="622300"/>
                  </a:lnTo>
                  <a:lnTo>
                    <a:pt x="104114" y="571500"/>
                  </a:lnTo>
                  <a:lnTo>
                    <a:pt x="105600" y="571500"/>
                  </a:lnTo>
                  <a:lnTo>
                    <a:pt x="155384" y="508000"/>
                  </a:lnTo>
                  <a:lnTo>
                    <a:pt x="214629" y="508000"/>
                  </a:lnTo>
                  <a:lnTo>
                    <a:pt x="186054" y="533400"/>
                  </a:lnTo>
                  <a:lnTo>
                    <a:pt x="187172" y="533400"/>
                  </a:lnTo>
                  <a:lnTo>
                    <a:pt x="137401" y="596900"/>
                  </a:lnTo>
                  <a:lnTo>
                    <a:pt x="138887" y="596900"/>
                  </a:lnTo>
                  <a:lnTo>
                    <a:pt x="99136" y="647700"/>
                  </a:lnTo>
                  <a:lnTo>
                    <a:pt x="100507" y="647700"/>
                  </a:lnTo>
                  <a:lnTo>
                    <a:pt x="70662" y="711200"/>
                  </a:lnTo>
                  <a:lnTo>
                    <a:pt x="71818" y="711200"/>
                  </a:lnTo>
                  <a:lnTo>
                    <a:pt x="52006" y="762000"/>
                  </a:lnTo>
                  <a:lnTo>
                    <a:pt x="52768" y="762000"/>
                  </a:lnTo>
                  <a:lnTo>
                    <a:pt x="42862" y="825500"/>
                  </a:lnTo>
                  <a:lnTo>
                    <a:pt x="43116" y="825500"/>
                  </a:lnTo>
                  <a:lnTo>
                    <a:pt x="41795" y="850900"/>
                  </a:lnTo>
                  <a:lnTo>
                    <a:pt x="46748" y="914400"/>
                  </a:lnTo>
                  <a:close/>
                </a:path>
                <a:path w="3784600" h="1714500">
                  <a:moveTo>
                    <a:pt x="3654475" y="533400"/>
                  </a:moveTo>
                  <a:lnTo>
                    <a:pt x="3598125" y="533400"/>
                  </a:lnTo>
                  <a:lnTo>
                    <a:pt x="3569550" y="508000"/>
                  </a:lnTo>
                  <a:lnTo>
                    <a:pt x="3628440" y="508000"/>
                  </a:lnTo>
                  <a:lnTo>
                    <a:pt x="3654475" y="533400"/>
                  </a:lnTo>
                  <a:close/>
                </a:path>
                <a:path w="3784600" h="1714500">
                  <a:moveTo>
                    <a:pt x="3623386" y="571500"/>
                  </a:moveTo>
                  <a:lnTo>
                    <a:pt x="3597351" y="533400"/>
                  </a:lnTo>
                  <a:lnTo>
                    <a:pt x="3655567" y="533400"/>
                  </a:lnTo>
                  <a:lnTo>
                    <a:pt x="3673500" y="558800"/>
                  </a:lnTo>
                  <a:lnTo>
                    <a:pt x="3622293" y="558800"/>
                  </a:lnTo>
                  <a:lnTo>
                    <a:pt x="3623386" y="571500"/>
                  </a:lnTo>
                  <a:close/>
                </a:path>
                <a:path w="3784600" h="1714500">
                  <a:moveTo>
                    <a:pt x="3700462" y="685800"/>
                  </a:moveTo>
                  <a:lnTo>
                    <a:pt x="3665664" y="622300"/>
                  </a:lnTo>
                  <a:lnTo>
                    <a:pt x="3667125" y="622300"/>
                  </a:lnTo>
                  <a:lnTo>
                    <a:pt x="3622293" y="558800"/>
                  </a:lnTo>
                  <a:lnTo>
                    <a:pt x="3673500" y="558800"/>
                  </a:lnTo>
                  <a:lnTo>
                    <a:pt x="3700399" y="596900"/>
                  </a:lnTo>
                  <a:lnTo>
                    <a:pt x="3701846" y="596900"/>
                  </a:lnTo>
                  <a:lnTo>
                    <a:pt x="3736644" y="660400"/>
                  </a:lnTo>
                  <a:lnTo>
                    <a:pt x="3737940" y="660400"/>
                  </a:lnTo>
                  <a:lnTo>
                    <a:pt x="3742893" y="673100"/>
                  </a:lnTo>
                  <a:lnTo>
                    <a:pt x="3699179" y="673100"/>
                  </a:lnTo>
                  <a:lnTo>
                    <a:pt x="3700462" y="685800"/>
                  </a:lnTo>
                  <a:close/>
                </a:path>
                <a:path w="3784600" h="1714500">
                  <a:moveTo>
                    <a:pt x="3737965" y="800100"/>
                  </a:moveTo>
                  <a:lnTo>
                    <a:pt x="3722992" y="736600"/>
                  </a:lnTo>
                  <a:lnTo>
                    <a:pt x="3723944" y="736600"/>
                  </a:lnTo>
                  <a:lnTo>
                    <a:pt x="3699179" y="673100"/>
                  </a:lnTo>
                  <a:lnTo>
                    <a:pt x="3742893" y="673100"/>
                  </a:lnTo>
                  <a:lnTo>
                    <a:pt x="3762705" y="723900"/>
                  </a:lnTo>
                  <a:lnTo>
                    <a:pt x="3763657" y="723900"/>
                  </a:lnTo>
                  <a:lnTo>
                    <a:pt x="3778643" y="787400"/>
                  </a:lnTo>
                  <a:lnTo>
                    <a:pt x="3737432" y="787400"/>
                  </a:lnTo>
                  <a:lnTo>
                    <a:pt x="3737965" y="800100"/>
                  </a:lnTo>
                  <a:close/>
                </a:path>
                <a:path w="3784600" h="1714500">
                  <a:moveTo>
                    <a:pt x="3782910" y="889000"/>
                  </a:moveTo>
                  <a:lnTo>
                    <a:pt x="3741064" y="889000"/>
                  </a:lnTo>
                  <a:lnTo>
                    <a:pt x="3742385" y="850900"/>
                  </a:lnTo>
                  <a:lnTo>
                    <a:pt x="3737432" y="787400"/>
                  </a:lnTo>
                  <a:lnTo>
                    <a:pt x="3779177" y="787400"/>
                  </a:lnTo>
                  <a:lnTo>
                    <a:pt x="3784180" y="850900"/>
                  </a:lnTo>
                  <a:lnTo>
                    <a:pt x="3782910" y="889000"/>
                  </a:lnTo>
                  <a:close/>
                </a:path>
                <a:path w="3784600" h="1714500">
                  <a:moveTo>
                    <a:pt x="3756025" y="1003300"/>
                  </a:moveTo>
                  <a:lnTo>
                    <a:pt x="3712248" y="1003300"/>
                  </a:lnTo>
                  <a:lnTo>
                    <a:pt x="3732187" y="939800"/>
                  </a:lnTo>
                  <a:lnTo>
                    <a:pt x="3731412" y="939800"/>
                  </a:lnTo>
                  <a:lnTo>
                    <a:pt x="3741318" y="876300"/>
                  </a:lnTo>
                  <a:lnTo>
                    <a:pt x="3741064" y="889000"/>
                  </a:lnTo>
                  <a:lnTo>
                    <a:pt x="3782656" y="889000"/>
                  </a:lnTo>
                  <a:lnTo>
                    <a:pt x="3772750" y="952500"/>
                  </a:lnTo>
                  <a:lnTo>
                    <a:pt x="3771976" y="952500"/>
                  </a:lnTo>
                  <a:lnTo>
                    <a:pt x="3756025" y="1003300"/>
                  </a:lnTo>
                  <a:close/>
                </a:path>
                <a:path w="3784600" h="1714500">
                  <a:moveTo>
                    <a:pt x="186791" y="1168400"/>
                  </a:moveTo>
                  <a:lnTo>
                    <a:pt x="128460" y="1168400"/>
                  </a:lnTo>
                  <a:lnTo>
                    <a:pt x="83756" y="1104900"/>
                  </a:lnTo>
                  <a:lnTo>
                    <a:pt x="82334" y="1104900"/>
                  </a:lnTo>
                  <a:lnTo>
                    <a:pt x="47536" y="1041400"/>
                  </a:lnTo>
                  <a:lnTo>
                    <a:pt x="46253" y="1041400"/>
                  </a:lnTo>
                  <a:lnTo>
                    <a:pt x="21361" y="977900"/>
                  </a:lnTo>
                  <a:lnTo>
                    <a:pt x="20383" y="977900"/>
                  </a:lnTo>
                  <a:lnTo>
                    <a:pt x="5524" y="914400"/>
                  </a:lnTo>
                  <a:lnTo>
                    <a:pt x="46215" y="914400"/>
                  </a:lnTo>
                  <a:lnTo>
                    <a:pt x="61074" y="965200"/>
                  </a:lnTo>
                  <a:lnTo>
                    <a:pt x="60096" y="965200"/>
                  </a:lnTo>
                  <a:lnTo>
                    <a:pt x="84988" y="1028700"/>
                  </a:lnTo>
                  <a:lnTo>
                    <a:pt x="83705" y="1028700"/>
                  </a:lnTo>
                  <a:lnTo>
                    <a:pt x="118503" y="1079500"/>
                  </a:lnTo>
                  <a:lnTo>
                    <a:pt x="117081" y="1079500"/>
                  </a:lnTo>
                  <a:lnTo>
                    <a:pt x="161785" y="1143000"/>
                  </a:lnTo>
                  <a:lnTo>
                    <a:pt x="160629" y="1143000"/>
                  </a:lnTo>
                  <a:lnTo>
                    <a:pt x="186791" y="1168400"/>
                  </a:lnTo>
                  <a:close/>
                </a:path>
                <a:path w="3784600" h="1714500">
                  <a:moveTo>
                    <a:pt x="3689877" y="1117600"/>
                  </a:moveTo>
                  <a:lnTo>
                    <a:pt x="3645166" y="1117600"/>
                  </a:lnTo>
                  <a:lnTo>
                    <a:pt x="3684917" y="1054100"/>
                  </a:lnTo>
                  <a:lnTo>
                    <a:pt x="3683546" y="1054100"/>
                  </a:lnTo>
                  <a:lnTo>
                    <a:pt x="3713391" y="990600"/>
                  </a:lnTo>
                  <a:lnTo>
                    <a:pt x="3712248" y="1003300"/>
                  </a:lnTo>
                  <a:lnTo>
                    <a:pt x="3756025" y="1003300"/>
                  </a:lnTo>
                  <a:lnTo>
                    <a:pt x="3752037" y="1016000"/>
                  </a:lnTo>
                  <a:lnTo>
                    <a:pt x="3750894" y="1016000"/>
                  </a:lnTo>
                  <a:lnTo>
                    <a:pt x="3721061" y="1079500"/>
                  </a:lnTo>
                  <a:lnTo>
                    <a:pt x="3719690" y="1079500"/>
                  </a:lnTo>
                  <a:lnTo>
                    <a:pt x="3689877" y="1117600"/>
                  </a:lnTo>
                  <a:close/>
                </a:path>
                <a:path w="3784600" h="1714500">
                  <a:moveTo>
                    <a:pt x="3628809" y="1193800"/>
                  </a:moveTo>
                  <a:lnTo>
                    <a:pt x="3569550" y="1193800"/>
                  </a:lnTo>
                  <a:lnTo>
                    <a:pt x="3598125" y="1168400"/>
                  </a:lnTo>
                  <a:lnTo>
                    <a:pt x="3596982" y="1168400"/>
                  </a:lnTo>
                  <a:lnTo>
                    <a:pt x="3646639" y="1104900"/>
                  </a:lnTo>
                  <a:lnTo>
                    <a:pt x="3645166" y="1117600"/>
                  </a:lnTo>
                  <a:lnTo>
                    <a:pt x="3689877" y="1117600"/>
                  </a:lnTo>
                  <a:lnTo>
                    <a:pt x="3679939" y="1130300"/>
                  </a:lnTo>
                  <a:lnTo>
                    <a:pt x="3678466" y="1143000"/>
                  </a:lnTo>
                  <a:lnTo>
                    <a:pt x="3628809" y="1193800"/>
                  </a:lnTo>
                  <a:close/>
                </a:path>
                <a:path w="3784600" h="1714500">
                  <a:moveTo>
                    <a:pt x="214629" y="1193800"/>
                  </a:moveTo>
                  <a:lnTo>
                    <a:pt x="155778" y="1193800"/>
                  </a:lnTo>
                  <a:lnTo>
                    <a:pt x="129616" y="1168400"/>
                  </a:lnTo>
                  <a:lnTo>
                    <a:pt x="186054" y="1168400"/>
                  </a:lnTo>
                  <a:lnTo>
                    <a:pt x="214629" y="1193800"/>
                  </a:lnTo>
                  <a:close/>
                </a:path>
                <a:path w="3784600" h="1714500">
                  <a:moveTo>
                    <a:pt x="313169" y="1282700"/>
                  </a:moveTo>
                  <a:lnTo>
                    <a:pt x="251206" y="1282700"/>
                  </a:lnTo>
                  <a:lnTo>
                    <a:pt x="217677" y="1257300"/>
                  </a:lnTo>
                  <a:lnTo>
                    <a:pt x="216915" y="1257300"/>
                  </a:lnTo>
                  <a:lnTo>
                    <a:pt x="185800" y="1231900"/>
                  </a:lnTo>
                  <a:lnTo>
                    <a:pt x="185077" y="1231900"/>
                  </a:lnTo>
                  <a:lnTo>
                    <a:pt x="156502" y="1193800"/>
                  </a:lnTo>
                  <a:lnTo>
                    <a:pt x="213918" y="1193800"/>
                  </a:lnTo>
                  <a:lnTo>
                    <a:pt x="245033" y="1219200"/>
                  </a:lnTo>
                  <a:lnTo>
                    <a:pt x="244271" y="1219200"/>
                  </a:lnTo>
                  <a:lnTo>
                    <a:pt x="277799" y="1244600"/>
                  </a:lnTo>
                  <a:lnTo>
                    <a:pt x="277101" y="1244600"/>
                  </a:lnTo>
                  <a:lnTo>
                    <a:pt x="313169" y="1282700"/>
                  </a:lnTo>
                  <a:close/>
                </a:path>
                <a:path w="3784600" h="1714500">
                  <a:moveTo>
                    <a:pt x="3532974" y="1282700"/>
                  </a:moveTo>
                  <a:lnTo>
                    <a:pt x="3471011" y="1282700"/>
                  </a:lnTo>
                  <a:lnTo>
                    <a:pt x="3507079" y="1244600"/>
                  </a:lnTo>
                  <a:lnTo>
                    <a:pt x="3506381" y="1244600"/>
                  </a:lnTo>
                  <a:lnTo>
                    <a:pt x="3539909" y="1219200"/>
                  </a:lnTo>
                  <a:lnTo>
                    <a:pt x="3539147" y="1219200"/>
                  </a:lnTo>
                  <a:lnTo>
                    <a:pt x="3570262" y="1193800"/>
                  </a:lnTo>
                  <a:lnTo>
                    <a:pt x="3627666" y="1193800"/>
                  </a:lnTo>
                  <a:lnTo>
                    <a:pt x="3599091" y="1231900"/>
                  </a:lnTo>
                  <a:lnTo>
                    <a:pt x="3598379" y="1231900"/>
                  </a:lnTo>
                  <a:lnTo>
                    <a:pt x="3567264" y="1257300"/>
                  </a:lnTo>
                  <a:lnTo>
                    <a:pt x="3566502" y="1257300"/>
                  </a:lnTo>
                  <a:lnTo>
                    <a:pt x="3532974" y="1282700"/>
                  </a:lnTo>
                  <a:close/>
                </a:path>
                <a:path w="3784600" h="1714500">
                  <a:moveTo>
                    <a:pt x="391325" y="1333500"/>
                  </a:moveTo>
                  <a:lnTo>
                    <a:pt x="327075" y="1333500"/>
                  </a:lnTo>
                  <a:lnTo>
                    <a:pt x="288594" y="1308100"/>
                  </a:lnTo>
                  <a:lnTo>
                    <a:pt x="251891" y="1282700"/>
                  </a:lnTo>
                  <a:lnTo>
                    <a:pt x="312534" y="1282700"/>
                  </a:lnTo>
                  <a:lnTo>
                    <a:pt x="351015" y="1308100"/>
                  </a:lnTo>
                  <a:lnTo>
                    <a:pt x="350304" y="1308100"/>
                  </a:lnTo>
                  <a:lnTo>
                    <a:pt x="391325" y="1333500"/>
                  </a:lnTo>
                  <a:close/>
                </a:path>
                <a:path w="3784600" h="1714500">
                  <a:moveTo>
                    <a:pt x="3457105" y="1333500"/>
                  </a:moveTo>
                  <a:lnTo>
                    <a:pt x="3392855" y="1333500"/>
                  </a:lnTo>
                  <a:lnTo>
                    <a:pt x="3433876" y="1308100"/>
                  </a:lnTo>
                  <a:lnTo>
                    <a:pt x="3433165" y="1308100"/>
                  </a:lnTo>
                  <a:lnTo>
                    <a:pt x="3471646" y="1282700"/>
                  </a:lnTo>
                  <a:lnTo>
                    <a:pt x="3532276" y="1282700"/>
                  </a:lnTo>
                  <a:lnTo>
                    <a:pt x="3495586" y="1308100"/>
                  </a:lnTo>
                  <a:lnTo>
                    <a:pt x="3457105" y="1333500"/>
                  </a:lnTo>
                  <a:close/>
                </a:path>
                <a:path w="3784600" h="1714500">
                  <a:moveTo>
                    <a:pt x="803020" y="1516379"/>
                  </a:moveTo>
                  <a:lnTo>
                    <a:pt x="785005" y="1511218"/>
                  </a:lnTo>
                  <a:lnTo>
                    <a:pt x="684650" y="1511218"/>
                  </a:lnTo>
                  <a:lnTo>
                    <a:pt x="600963" y="1485900"/>
                  </a:lnTo>
                  <a:lnTo>
                    <a:pt x="559832" y="1460389"/>
                  </a:lnTo>
                  <a:lnTo>
                    <a:pt x="508584" y="1435100"/>
                  </a:lnTo>
                  <a:lnTo>
                    <a:pt x="459460" y="1422400"/>
                  </a:lnTo>
                  <a:lnTo>
                    <a:pt x="413486" y="1397000"/>
                  </a:lnTo>
                  <a:lnTo>
                    <a:pt x="368807" y="1358900"/>
                  </a:lnTo>
                  <a:lnTo>
                    <a:pt x="327787" y="1333500"/>
                  </a:lnTo>
                  <a:lnTo>
                    <a:pt x="390677" y="1333500"/>
                  </a:lnTo>
                  <a:lnTo>
                    <a:pt x="434111" y="1358900"/>
                  </a:lnTo>
                  <a:lnTo>
                    <a:pt x="433514" y="1358900"/>
                  </a:lnTo>
                  <a:lnTo>
                    <a:pt x="479475" y="1384300"/>
                  </a:lnTo>
                  <a:lnTo>
                    <a:pt x="478878" y="1384300"/>
                  </a:lnTo>
                  <a:lnTo>
                    <a:pt x="527392" y="1409700"/>
                  </a:lnTo>
                  <a:lnTo>
                    <a:pt x="552297" y="1409700"/>
                  </a:lnTo>
                  <a:lnTo>
                    <a:pt x="577761" y="1422400"/>
                  </a:lnTo>
                  <a:lnTo>
                    <a:pt x="577240" y="1422400"/>
                  </a:lnTo>
                  <a:lnTo>
                    <a:pt x="617626" y="1447800"/>
                  </a:lnTo>
                  <a:lnTo>
                    <a:pt x="617245" y="1447800"/>
                  </a:lnTo>
                  <a:lnTo>
                    <a:pt x="658033" y="1460389"/>
                  </a:lnTo>
                  <a:lnTo>
                    <a:pt x="657632" y="1460389"/>
                  </a:lnTo>
                  <a:lnTo>
                    <a:pt x="699252" y="1472960"/>
                  </a:lnTo>
                  <a:lnTo>
                    <a:pt x="742452" y="1498600"/>
                  </a:lnTo>
                  <a:lnTo>
                    <a:pt x="742035" y="1498600"/>
                  </a:lnTo>
                  <a:lnTo>
                    <a:pt x="803020" y="1516379"/>
                  </a:lnTo>
                  <a:close/>
                </a:path>
                <a:path w="3784600" h="1714500">
                  <a:moveTo>
                    <a:pt x="3347288" y="1409700"/>
                  </a:moveTo>
                  <a:lnTo>
                    <a:pt x="3256775" y="1409700"/>
                  </a:lnTo>
                  <a:lnTo>
                    <a:pt x="3305162" y="1384300"/>
                  </a:lnTo>
                  <a:lnTo>
                    <a:pt x="3304565" y="1384300"/>
                  </a:lnTo>
                  <a:lnTo>
                    <a:pt x="3350539" y="1358900"/>
                  </a:lnTo>
                  <a:lnTo>
                    <a:pt x="3349967" y="1358900"/>
                  </a:lnTo>
                  <a:lnTo>
                    <a:pt x="3393528" y="1333500"/>
                  </a:lnTo>
                  <a:lnTo>
                    <a:pt x="3456393" y="1333500"/>
                  </a:lnTo>
                  <a:lnTo>
                    <a:pt x="3415372" y="1358900"/>
                  </a:lnTo>
                  <a:lnTo>
                    <a:pt x="3370567" y="1397000"/>
                  </a:lnTo>
                  <a:lnTo>
                    <a:pt x="3347288" y="1409700"/>
                  </a:lnTo>
                  <a:close/>
                </a:path>
                <a:path w="3784600" h="1714500">
                  <a:moveTo>
                    <a:pt x="552297" y="1409700"/>
                  </a:moveTo>
                  <a:lnTo>
                    <a:pt x="527392" y="1409700"/>
                  </a:lnTo>
                  <a:lnTo>
                    <a:pt x="526834" y="1397000"/>
                  </a:lnTo>
                  <a:lnTo>
                    <a:pt x="552297" y="1409700"/>
                  </a:lnTo>
                  <a:close/>
                </a:path>
                <a:path w="3784600" h="1714500">
                  <a:moveTo>
                    <a:pt x="2969246" y="1561594"/>
                  </a:moveTo>
                  <a:lnTo>
                    <a:pt x="2821550" y="1561594"/>
                  </a:lnTo>
                  <a:lnTo>
                    <a:pt x="3042145" y="1498600"/>
                  </a:lnTo>
                  <a:lnTo>
                    <a:pt x="3041726" y="1498600"/>
                  </a:lnTo>
                  <a:lnTo>
                    <a:pt x="3084935" y="1472960"/>
                  </a:lnTo>
                  <a:lnTo>
                    <a:pt x="3166935" y="1447800"/>
                  </a:lnTo>
                  <a:lnTo>
                    <a:pt x="3166529" y="1447800"/>
                  </a:lnTo>
                  <a:lnTo>
                    <a:pt x="3206788" y="1422400"/>
                  </a:lnTo>
                  <a:lnTo>
                    <a:pt x="3206305" y="1422400"/>
                  </a:lnTo>
                  <a:lnTo>
                    <a:pt x="3257359" y="1397000"/>
                  </a:lnTo>
                  <a:lnTo>
                    <a:pt x="3256775" y="1409700"/>
                  </a:lnTo>
                  <a:lnTo>
                    <a:pt x="3347288" y="1409700"/>
                  </a:lnTo>
                  <a:lnTo>
                    <a:pt x="3324009" y="1422400"/>
                  </a:lnTo>
                  <a:lnTo>
                    <a:pt x="3275622" y="1435100"/>
                  </a:lnTo>
                  <a:lnTo>
                    <a:pt x="3223728" y="1460389"/>
                  </a:lnTo>
                  <a:lnTo>
                    <a:pt x="3182835" y="1485900"/>
                  </a:lnTo>
                  <a:lnTo>
                    <a:pt x="3099149" y="1511218"/>
                  </a:lnTo>
                  <a:lnTo>
                    <a:pt x="3099015" y="1511218"/>
                  </a:lnTo>
                  <a:lnTo>
                    <a:pt x="3055793" y="1536620"/>
                  </a:lnTo>
                  <a:lnTo>
                    <a:pt x="3055931" y="1536620"/>
                  </a:lnTo>
                  <a:lnTo>
                    <a:pt x="2969246" y="1561594"/>
                  </a:lnTo>
                  <a:close/>
                </a:path>
                <a:path w="3784600" h="1714500">
                  <a:moveTo>
                    <a:pt x="676616" y="1466124"/>
                  </a:moveTo>
                  <a:lnTo>
                    <a:pt x="657632" y="1460389"/>
                  </a:lnTo>
                  <a:lnTo>
                    <a:pt x="658033" y="1460389"/>
                  </a:lnTo>
                  <a:lnTo>
                    <a:pt x="676616" y="1466124"/>
                  </a:lnTo>
                  <a:close/>
                </a:path>
                <a:path w="3784600" h="1714500">
                  <a:moveTo>
                    <a:pt x="3107564" y="1466124"/>
                  </a:moveTo>
                  <a:lnTo>
                    <a:pt x="3126146" y="1460389"/>
                  </a:lnTo>
                  <a:lnTo>
                    <a:pt x="3126537" y="1460389"/>
                  </a:lnTo>
                  <a:lnTo>
                    <a:pt x="3107564" y="1466124"/>
                  </a:lnTo>
                  <a:close/>
                </a:path>
                <a:path w="3784600" h="1714500">
                  <a:moveTo>
                    <a:pt x="885911" y="1540043"/>
                  </a:moveTo>
                  <a:lnTo>
                    <a:pt x="873587" y="1536620"/>
                  </a:lnTo>
                  <a:lnTo>
                    <a:pt x="727955" y="1536620"/>
                  </a:lnTo>
                  <a:lnTo>
                    <a:pt x="684784" y="1511218"/>
                  </a:lnTo>
                  <a:lnTo>
                    <a:pt x="785005" y="1511218"/>
                  </a:lnTo>
                  <a:lnTo>
                    <a:pt x="829164" y="1523892"/>
                  </a:lnTo>
                  <a:lnTo>
                    <a:pt x="828840" y="1523892"/>
                  </a:lnTo>
                  <a:lnTo>
                    <a:pt x="847996" y="1529303"/>
                  </a:lnTo>
                  <a:lnTo>
                    <a:pt x="848125" y="1529303"/>
                  </a:lnTo>
                  <a:lnTo>
                    <a:pt x="885911" y="1540043"/>
                  </a:lnTo>
                  <a:close/>
                </a:path>
                <a:path w="3784600" h="1714500">
                  <a:moveTo>
                    <a:pt x="2981159" y="1516379"/>
                  </a:moveTo>
                  <a:lnTo>
                    <a:pt x="2998865" y="1511218"/>
                  </a:lnTo>
                  <a:lnTo>
                    <a:pt x="2999168" y="1511218"/>
                  </a:lnTo>
                  <a:lnTo>
                    <a:pt x="2981159" y="1516379"/>
                  </a:lnTo>
                  <a:close/>
                </a:path>
                <a:path w="3784600" h="1714500">
                  <a:moveTo>
                    <a:pt x="847996" y="1529303"/>
                  </a:moveTo>
                  <a:lnTo>
                    <a:pt x="828840" y="1523892"/>
                  </a:lnTo>
                  <a:lnTo>
                    <a:pt x="829164" y="1523892"/>
                  </a:lnTo>
                  <a:lnTo>
                    <a:pt x="847996" y="1529303"/>
                  </a:lnTo>
                  <a:close/>
                </a:path>
                <a:path w="3784600" h="1714500">
                  <a:moveTo>
                    <a:pt x="848125" y="1529303"/>
                  </a:moveTo>
                  <a:lnTo>
                    <a:pt x="847996" y="1529303"/>
                  </a:lnTo>
                  <a:lnTo>
                    <a:pt x="829164" y="1523892"/>
                  </a:lnTo>
                  <a:lnTo>
                    <a:pt x="848125" y="1529303"/>
                  </a:lnTo>
                  <a:close/>
                </a:path>
                <a:path w="3784600" h="1714500">
                  <a:moveTo>
                    <a:pt x="2936147" y="1529303"/>
                  </a:moveTo>
                  <a:lnTo>
                    <a:pt x="2954941" y="1523892"/>
                  </a:lnTo>
                  <a:lnTo>
                    <a:pt x="2955344" y="1523892"/>
                  </a:lnTo>
                  <a:lnTo>
                    <a:pt x="2936147" y="1529303"/>
                  </a:lnTo>
                  <a:close/>
                </a:path>
                <a:path w="3784600" h="1714500">
                  <a:moveTo>
                    <a:pt x="1352753" y="1638300"/>
                  </a:moveTo>
                  <a:lnTo>
                    <a:pt x="1098588" y="1638300"/>
                  </a:lnTo>
                  <a:lnTo>
                    <a:pt x="954887" y="1600137"/>
                  </a:lnTo>
                  <a:lnTo>
                    <a:pt x="727812" y="1536620"/>
                  </a:lnTo>
                  <a:lnTo>
                    <a:pt x="873587" y="1536620"/>
                  </a:lnTo>
                  <a:lnTo>
                    <a:pt x="919154" y="1549298"/>
                  </a:lnTo>
                  <a:lnTo>
                    <a:pt x="918841" y="1549298"/>
                  </a:lnTo>
                  <a:lnTo>
                    <a:pt x="965190" y="1562015"/>
                  </a:lnTo>
                  <a:lnTo>
                    <a:pt x="964940" y="1562015"/>
                  </a:lnTo>
                  <a:lnTo>
                    <a:pt x="981950" y="1566625"/>
                  </a:lnTo>
                  <a:lnTo>
                    <a:pt x="982087" y="1566625"/>
                  </a:lnTo>
                  <a:lnTo>
                    <a:pt x="1011385" y="1574616"/>
                  </a:lnTo>
                  <a:lnTo>
                    <a:pt x="1011095" y="1574616"/>
                  </a:lnTo>
                  <a:lnTo>
                    <a:pt x="1059408" y="1587500"/>
                  </a:lnTo>
                  <a:lnTo>
                    <a:pt x="1106766" y="1587500"/>
                  </a:lnTo>
                  <a:lnTo>
                    <a:pt x="1155043" y="1600137"/>
                  </a:lnTo>
                  <a:lnTo>
                    <a:pt x="1154786" y="1600137"/>
                  </a:lnTo>
                  <a:lnTo>
                    <a:pt x="1203667" y="1612816"/>
                  </a:lnTo>
                  <a:lnTo>
                    <a:pt x="1203381" y="1612816"/>
                  </a:lnTo>
                  <a:lnTo>
                    <a:pt x="1253236" y="1625600"/>
                  </a:lnTo>
                  <a:lnTo>
                    <a:pt x="1302588" y="1625600"/>
                  </a:lnTo>
                  <a:lnTo>
                    <a:pt x="1352753" y="1638300"/>
                  </a:lnTo>
                  <a:close/>
                </a:path>
                <a:path w="3784600" h="1714500">
                  <a:moveTo>
                    <a:pt x="2898160" y="1540043"/>
                  </a:moveTo>
                  <a:lnTo>
                    <a:pt x="2910183" y="1536620"/>
                  </a:lnTo>
                  <a:lnTo>
                    <a:pt x="2910448" y="1536620"/>
                  </a:lnTo>
                  <a:lnTo>
                    <a:pt x="2898160" y="1540043"/>
                  </a:lnTo>
                  <a:close/>
                </a:path>
                <a:path w="3784600" h="1714500">
                  <a:moveTo>
                    <a:pt x="937948" y="1554533"/>
                  </a:moveTo>
                  <a:lnTo>
                    <a:pt x="918841" y="1549298"/>
                  </a:lnTo>
                  <a:lnTo>
                    <a:pt x="919154" y="1549298"/>
                  </a:lnTo>
                  <a:lnTo>
                    <a:pt x="937948" y="1554533"/>
                  </a:lnTo>
                  <a:close/>
                </a:path>
                <a:path w="3784600" h="1714500">
                  <a:moveTo>
                    <a:pt x="2846229" y="1554533"/>
                  </a:moveTo>
                  <a:lnTo>
                    <a:pt x="2864939" y="1549298"/>
                  </a:lnTo>
                  <a:lnTo>
                    <a:pt x="2865329" y="1549298"/>
                  </a:lnTo>
                  <a:lnTo>
                    <a:pt x="2846229" y="1554533"/>
                  </a:lnTo>
                  <a:close/>
                </a:path>
                <a:path w="3784600" h="1714500">
                  <a:moveTo>
                    <a:pt x="2824330" y="1560813"/>
                  </a:moveTo>
                  <a:lnTo>
                    <a:pt x="2841017" y="1555961"/>
                  </a:lnTo>
                  <a:lnTo>
                    <a:pt x="2865329" y="1549298"/>
                  </a:lnTo>
                  <a:lnTo>
                    <a:pt x="2824330" y="1560813"/>
                  </a:lnTo>
                  <a:close/>
                </a:path>
                <a:path w="3784600" h="1714500">
                  <a:moveTo>
                    <a:pt x="2719753" y="1629410"/>
                  </a:moveTo>
                  <a:lnTo>
                    <a:pt x="2516111" y="1629410"/>
                  </a:lnTo>
                  <a:lnTo>
                    <a:pt x="2677414" y="1587500"/>
                  </a:lnTo>
                  <a:lnTo>
                    <a:pt x="2724759" y="1587500"/>
                  </a:lnTo>
                  <a:lnTo>
                    <a:pt x="2841017" y="1555961"/>
                  </a:lnTo>
                  <a:lnTo>
                    <a:pt x="2821550" y="1561594"/>
                  </a:lnTo>
                  <a:lnTo>
                    <a:pt x="2969246" y="1561594"/>
                  </a:lnTo>
                  <a:lnTo>
                    <a:pt x="2719753" y="1629410"/>
                  </a:lnTo>
                  <a:close/>
                </a:path>
                <a:path w="3784600" h="1714500">
                  <a:moveTo>
                    <a:pt x="981950" y="1566625"/>
                  </a:moveTo>
                  <a:lnTo>
                    <a:pt x="964940" y="1562015"/>
                  </a:lnTo>
                  <a:lnTo>
                    <a:pt x="965190" y="1562015"/>
                  </a:lnTo>
                  <a:lnTo>
                    <a:pt x="981950" y="1566625"/>
                  </a:lnTo>
                  <a:close/>
                </a:path>
                <a:path w="3784600" h="1714500">
                  <a:moveTo>
                    <a:pt x="982087" y="1566625"/>
                  </a:moveTo>
                  <a:lnTo>
                    <a:pt x="981950" y="1566625"/>
                  </a:lnTo>
                  <a:lnTo>
                    <a:pt x="965190" y="1562015"/>
                  </a:lnTo>
                  <a:lnTo>
                    <a:pt x="982087" y="1566625"/>
                  </a:lnTo>
                  <a:close/>
                </a:path>
                <a:path w="3784600" h="1714500">
                  <a:moveTo>
                    <a:pt x="2802195" y="1566625"/>
                  </a:moveTo>
                  <a:lnTo>
                    <a:pt x="2818919" y="1562015"/>
                  </a:lnTo>
                  <a:lnTo>
                    <a:pt x="2819247" y="1562015"/>
                  </a:lnTo>
                  <a:lnTo>
                    <a:pt x="2802195" y="1566625"/>
                  </a:lnTo>
                  <a:close/>
                </a:path>
                <a:path w="3784600" h="1714500">
                  <a:moveTo>
                    <a:pt x="1026334" y="1578680"/>
                  </a:moveTo>
                  <a:lnTo>
                    <a:pt x="1011095" y="1574616"/>
                  </a:lnTo>
                  <a:lnTo>
                    <a:pt x="1011385" y="1574616"/>
                  </a:lnTo>
                  <a:lnTo>
                    <a:pt x="1026334" y="1578680"/>
                  </a:lnTo>
                  <a:close/>
                </a:path>
                <a:path w="3784600" h="1714500">
                  <a:moveTo>
                    <a:pt x="2751673" y="1580303"/>
                  </a:moveTo>
                  <a:lnTo>
                    <a:pt x="2772631" y="1574616"/>
                  </a:lnTo>
                  <a:lnTo>
                    <a:pt x="2772938" y="1574616"/>
                  </a:lnTo>
                  <a:lnTo>
                    <a:pt x="2751673" y="1580303"/>
                  </a:lnTo>
                  <a:close/>
                </a:path>
                <a:path w="3784600" h="1714500">
                  <a:moveTo>
                    <a:pt x="1174686" y="1605279"/>
                  </a:moveTo>
                  <a:lnTo>
                    <a:pt x="1154786" y="1600137"/>
                  </a:lnTo>
                  <a:lnTo>
                    <a:pt x="1155043" y="1600137"/>
                  </a:lnTo>
                  <a:lnTo>
                    <a:pt x="1174686" y="1605279"/>
                  </a:lnTo>
                  <a:close/>
                </a:path>
                <a:path w="3784600" h="1714500">
                  <a:moveTo>
                    <a:pt x="2609494" y="1605279"/>
                  </a:moveTo>
                  <a:lnTo>
                    <a:pt x="2629137" y="1600137"/>
                  </a:lnTo>
                  <a:lnTo>
                    <a:pt x="2629390" y="1600137"/>
                  </a:lnTo>
                  <a:lnTo>
                    <a:pt x="2609494" y="1605279"/>
                  </a:lnTo>
                  <a:close/>
                </a:path>
                <a:path w="3784600" h="1714500">
                  <a:moveTo>
                    <a:pt x="1225958" y="1618605"/>
                  </a:moveTo>
                  <a:lnTo>
                    <a:pt x="1203381" y="1612816"/>
                  </a:lnTo>
                  <a:lnTo>
                    <a:pt x="1203667" y="1612816"/>
                  </a:lnTo>
                  <a:lnTo>
                    <a:pt x="1225958" y="1618605"/>
                  </a:lnTo>
                  <a:close/>
                </a:path>
                <a:path w="3784600" h="1714500">
                  <a:moveTo>
                    <a:pt x="2530931" y="1625600"/>
                  </a:moveTo>
                  <a:lnTo>
                    <a:pt x="2580327" y="1612816"/>
                  </a:lnTo>
                  <a:lnTo>
                    <a:pt x="2580655" y="1612816"/>
                  </a:lnTo>
                  <a:lnTo>
                    <a:pt x="2530931" y="1625600"/>
                  </a:lnTo>
                  <a:close/>
                </a:path>
                <a:path w="3784600" h="1714500">
                  <a:moveTo>
                    <a:pt x="2685935" y="1638300"/>
                  </a:moveTo>
                  <a:lnTo>
                    <a:pt x="2431300" y="1638300"/>
                  </a:lnTo>
                  <a:lnTo>
                    <a:pt x="2481592" y="1625600"/>
                  </a:lnTo>
                  <a:lnTo>
                    <a:pt x="2530855" y="1625600"/>
                  </a:lnTo>
                  <a:lnTo>
                    <a:pt x="2516111" y="1629410"/>
                  </a:lnTo>
                  <a:lnTo>
                    <a:pt x="2719753" y="1629410"/>
                  </a:lnTo>
                  <a:lnTo>
                    <a:pt x="2685935" y="1638300"/>
                  </a:lnTo>
                  <a:close/>
                </a:path>
                <a:path w="3784600" h="1714500">
                  <a:moveTo>
                    <a:pt x="1607299" y="1663700"/>
                  </a:moveTo>
                  <a:lnTo>
                    <a:pt x="1246479" y="1663700"/>
                  </a:lnTo>
                  <a:lnTo>
                    <a:pt x="1147356" y="1638300"/>
                  </a:lnTo>
                  <a:lnTo>
                    <a:pt x="1402867" y="1638300"/>
                  </a:lnTo>
                  <a:lnTo>
                    <a:pt x="1453794" y="1651000"/>
                  </a:lnTo>
                  <a:lnTo>
                    <a:pt x="1555610" y="1651000"/>
                  </a:lnTo>
                  <a:lnTo>
                    <a:pt x="1607299" y="1663700"/>
                  </a:lnTo>
                  <a:close/>
                </a:path>
                <a:path w="3784600" h="1714500">
                  <a:moveTo>
                    <a:pt x="2537942" y="1663700"/>
                  </a:moveTo>
                  <a:lnTo>
                    <a:pt x="2176881" y="1663700"/>
                  </a:lnTo>
                  <a:lnTo>
                    <a:pt x="2228570" y="1651000"/>
                  </a:lnTo>
                  <a:lnTo>
                    <a:pt x="2330386" y="1651000"/>
                  </a:lnTo>
                  <a:lnTo>
                    <a:pt x="2381313" y="1638300"/>
                  </a:lnTo>
                  <a:lnTo>
                    <a:pt x="2637078" y="1638300"/>
                  </a:lnTo>
                  <a:lnTo>
                    <a:pt x="2537942" y="1663700"/>
                  </a:lnTo>
                  <a:close/>
                </a:path>
                <a:path w="3784600" h="1714500">
                  <a:moveTo>
                    <a:pt x="2386355" y="1689100"/>
                  </a:moveTo>
                  <a:lnTo>
                    <a:pt x="1398104" y="1689100"/>
                  </a:lnTo>
                  <a:lnTo>
                    <a:pt x="1296708" y="1663700"/>
                  </a:lnTo>
                  <a:lnTo>
                    <a:pt x="1813991" y="1663700"/>
                  </a:lnTo>
                  <a:lnTo>
                    <a:pt x="1866188" y="1676400"/>
                  </a:lnTo>
                  <a:lnTo>
                    <a:pt x="2437168" y="1676400"/>
                  </a:lnTo>
                  <a:lnTo>
                    <a:pt x="2386355" y="1689100"/>
                  </a:lnTo>
                  <a:close/>
                </a:path>
                <a:path w="3784600" h="1714500">
                  <a:moveTo>
                    <a:pt x="2437168" y="1676400"/>
                  </a:moveTo>
                  <a:lnTo>
                    <a:pt x="1917992" y="1676400"/>
                  </a:lnTo>
                  <a:lnTo>
                    <a:pt x="1970189" y="1663700"/>
                  </a:lnTo>
                  <a:lnTo>
                    <a:pt x="2487790" y="1663700"/>
                  </a:lnTo>
                  <a:lnTo>
                    <a:pt x="2437168" y="1676400"/>
                  </a:lnTo>
                  <a:close/>
                </a:path>
                <a:path w="3784600" h="1714500">
                  <a:moveTo>
                    <a:pt x="2232012" y="1701800"/>
                  </a:moveTo>
                  <a:lnTo>
                    <a:pt x="1552435" y="1701800"/>
                  </a:lnTo>
                  <a:lnTo>
                    <a:pt x="1500733" y="1689100"/>
                  </a:lnTo>
                  <a:lnTo>
                    <a:pt x="2283714" y="1689100"/>
                  </a:lnTo>
                  <a:lnTo>
                    <a:pt x="2232012" y="1701800"/>
                  </a:lnTo>
                  <a:close/>
                </a:path>
                <a:path w="3784600" h="1714500">
                  <a:moveTo>
                    <a:pt x="2075789" y="1714500"/>
                  </a:moveTo>
                  <a:lnTo>
                    <a:pt x="1708708" y="1714500"/>
                  </a:lnTo>
                  <a:lnTo>
                    <a:pt x="1656448" y="1701800"/>
                  </a:lnTo>
                  <a:lnTo>
                    <a:pt x="2127935" y="1701800"/>
                  </a:lnTo>
                  <a:lnTo>
                    <a:pt x="2075789" y="171450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573818" y="6935672"/>
            <a:ext cx="121285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65">
                <a:latin typeface="Trebuchet MS"/>
                <a:cs typeface="Trebuchet MS"/>
              </a:rPr>
              <a:t>BERT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8421840" y="7460563"/>
            <a:ext cx="3963670" cy="1409700"/>
          </a:xfrm>
          <a:custGeom>
            <a:avLst/>
            <a:gdLst/>
            <a:ahLst/>
            <a:cxnLst/>
            <a:rect l="l" t="t" r="r" b="b"/>
            <a:pathLst>
              <a:path w="3963670" h="1409700">
                <a:moveTo>
                  <a:pt x="2410460" y="12700"/>
                </a:moveTo>
                <a:lnTo>
                  <a:pt x="1552549" y="12700"/>
                </a:lnTo>
                <a:lnTo>
                  <a:pt x="1605584" y="0"/>
                </a:lnTo>
                <a:lnTo>
                  <a:pt x="2357424" y="0"/>
                </a:lnTo>
                <a:lnTo>
                  <a:pt x="2410460" y="12700"/>
                </a:lnTo>
                <a:close/>
              </a:path>
              <a:path w="3963670" h="1409700">
                <a:moveTo>
                  <a:pt x="2515831" y="25400"/>
                </a:moveTo>
                <a:lnTo>
                  <a:pt x="1447228" y="25400"/>
                </a:lnTo>
                <a:lnTo>
                  <a:pt x="1499717" y="12700"/>
                </a:lnTo>
                <a:lnTo>
                  <a:pt x="2463241" y="12700"/>
                </a:lnTo>
                <a:lnTo>
                  <a:pt x="2515831" y="25400"/>
                </a:lnTo>
                <a:close/>
              </a:path>
              <a:path w="3963670" h="1409700">
                <a:moveTo>
                  <a:pt x="2671241" y="38100"/>
                </a:moveTo>
                <a:lnTo>
                  <a:pt x="1291704" y="38100"/>
                </a:lnTo>
                <a:lnTo>
                  <a:pt x="1343291" y="25400"/>
                </a:lnTo>
                <a:lnTo>
                  <a:pt x="2619883" y="25400"/>
                </a:lnTo>
                <a:lnTo>
                  <a:pt x="2671241" y="38100"/>
                </a:lnTo>
                <a:close/>
              </a:path>
              <a:path w="3963670" h="1409700">
                <a:moveTo>
                  <a:pt x="1451343" y="63500"/>
                </a:moveTo>
                <a:lnTo>
                  <a:pt x="1140040" y="63500"/>
                </a:lnTo>
                <a:lnTo>
                  <a:pt x="1240726" y="38100"/>
                </a:lnTo>
                <a:lnTo>
                  <a:pt x="1714665" y="38100"/>
                </a:lnTo>
                <a:lnTo>
                  <a:pt x="1661325" y="50800"/>
                </a:lnTo>
                <a:lnTo>
                  <a:pt x="1503667" y="50800"/>
                </a:lnTo>
                <a:lnTo>
                  <a:pt x="1451343" y="63500"/>
                </a:lnTo>
                <a:close/>
              </a:path>
              <a:path w="3963670" h="1409700">
                <a:moveTo>
                  <a:pt x="2822981" y="63500"/>
                </a:moveTo>
                <a:lnTo>
                  <a:pt x="2511882" y="63500"/>
                </a:lnTo>
                <a:lnTo>
                  <a:pt x="2459558" y="50800"/>
                </a:lnTo>
                <a:lnTo>
                  <a:pt x="2301887" y="50800"/>
                </a:lnTo>
                <a:lnTo>
                  <a:pt x="2248674" y="38100"/>
                </a:lnTo>
                <a:lnTo>
                  <a:pt x="2722308" y="38100"/>
                </a:lnTo>
                <a:lnTo>
                  <a:pt x="2822981" y="63500"/>
                </a:lnTo>
                <a:close/>
              </a:path>
              <a:path w="3963670" h="1409700">
                <a:moveTo>
                  <a:pt x="239268" y="406400"/>
                </a:moveTo>
                <a:lnTo>
                  <a:pt x="182245" y="406400"/>
                </a:lnTo>
                <a:lnTo>
                  <a:pt x="215252" y="381000"/>
                </a:lnTo>
                <a:lnTo>
                  <a:pt x="216039" y="381000"/>
                </a:lnTo>
                <a:lnTo>
                  <a:pt x="251853" y="355600"/>
                </a:lnTo>
                <a:lnTo>
                  <a:pt x="252641" y="355600"/>
                </a:lnTo>
                <a:lnTo>
                  <a:pt x="291490" y="330200"/>
                </a:lnTo>
                <a:lnTo>
                  <a:pt x="333679" y="304800"/>
                </a:lnTo>
                <a:lnTo>
                  <a:pt x="334391" y="304800"/>
                </a:lnTo>
                <a:lnTo>
                  <a:pt x="379577" y="279400"/>
                </a:lnTo>
                <a:lnTo>
                  <a:pt x="427949" y="253786"/>
                </a:lnTo>
                <a:lnTo>
                  <a:pt x="428392" y="253786"/>
                </a:lnTo>
                <a:lnTo>
                  <a:pt x="477837" y="241300"/>
                </a:lnTo>
                <a:lnTo>
                  <a:pt x="532481" y="215684"/>
                </a:lnTo>
                <a:lnTo>
                  <a:pt x="588717" y="190415"/>
                </a:lnTo>
                <a:lnTo>
                  <a:pt x="630111" y="177716"/>
                </a:lnTo>
                <a:lnTo>
                  <a:pt x="716400" y="152316"/>
                </a:lnTo>
                <a:lnTo>
                  <a:pt x="716708" y="152316"/>
                </a:lnTo>
                <a:lnTo>
                  <a:pt x="805743" y="126934"/>
                </a:lnTo>
                <a:lnTo>
                  <a:pt x="806037" y="126934"/>
                </a:lnTo>
                <a:lnTo>
                  <a:pt x="898080" y="101551"/>
                </a:lnTo>
                <a:lnTo>
                  <a:pt x="945278" y="101551"/>
                </a:lnTo>
                <a:lnTo>
                  <a:pt x="1090472" y="63500"/>
                </a:lnTo>
                <a:lnTo>
                  <a:pt x="1399832" y="63500"/>
                </a:lnTo>
                <a:lnTo>
                  <a:pt x="1348270" y="76200"/>
                </a:lnTo>
                <a:lnTo>
                  <a:pt x="1297406" y="76200"/>
                </a:lnTo>
                <a:lnTo>
                  <a:pt x="1246606" y="88900"/>
                </a:lnTo>
                <a:lnTo>
                  <a:pt x="1196784" y="88900"/>
                </a:lnTo>
                <a:lnTo>
                  <a:pt x="1097788" y="114300"/>
                </a:lnTo>
                <a:lnTo>
                  <a:pt x="1049566" y="114300"/>
                </a:lnTo>
                <a:lnTo>
                  <a:pt x="861415" y="165100"/>
                </a:lnTo>
                <a:lnTo>
                  <a:pt x="816394" y="165100"/>
                </a:lnTo>
                <a:lnTo>
                  <a:pt x="715212" y="194272"/>
                </a:lnTo>
                <a:lnTo>
                  <a:pt x="643689" y="215684"/>
                </a:lnTo>
                <a:lnTo>
                  <a:pt x="601930" y="241300"/>
                </a:lnTo>
                <a:lnTo>
                  <a:pt x="602361" y="241300"/>
                </a:lnTo>
                <a:lnTo>
                  <a:pt x="547310" y="253786"/>
                </a:lnTo>
                <a:lnTo>
                  <a:pt x="493788" y="279400"/>
                </a:lnTo>
                <a:lnTo>
                  <a:pt x="494360" y="279400"/>
                </a:lnTo>
                <a:lnTo>
                  <a:pt x="444068" y="292100"/>
                </a:lnTo>
                <a:lnTo>
                  <a:pt x="444652" y="292100"/>
                </a:lnTo>
                <a:lnTo>
                  <a:pt x="397281" y="317500"/>
                </a:lnTo>
                <a:lnTo>
                  <a:pt x="397903" y="317500"/>
                </a:lnTo>
                <a:lnTo>
                  <a:pt x="353326" y="342900"/>
                </a:lnTo>
                <a:lnTo>
                  <a:pt x="354037" y="342900"/>
                </a:lnTo>
                <a:lnTo>
                  <a:pt x="312508" y="368300"/>
                </a:lnTo>
                <a:lnTo>
                  <a:pt x="313169" y="368300"/>
                </a:lnTo>
                <a:lnTo>
                  <a:pt x="274307" y="393700"/>
                </a:lnTo>
                <a:lnTo>
                  <a:pt x="275082" y="393700"/>
                </a:lnTo>
                <a:lnTo>
                  <a:pt x="239268" y="406400"/>
                </a:lnTo>
                <a:close/>
              </a:path>
              <a:path w="3963670" h="1409700">
                <a:moveTo>
                  <a:pt x="3017717" y="101551"/>
                </a:moveTo>
                <a:lnTo>
                  <a:pt x="2816161" y="101551"/>
                </a:lnTo>
                <a:lnTo>
                  <a:pt x="2766441" y="88900"/>
                </a:lnTo>
                <a:lnTo>
                  <a:pt x="2716606" y="88900"/>
                </a:lnTo>
                <a:lnTo>
                  <a:pt x="2665806" y="76200"/>
                </a:lnTo>
                <a:lnTo>
                  <a:pt x="2615082" y="76200"/>
                </a:lnTo>
                <a:lnTo>
                  <a:pt x="2563393" y="63500"/>
                </a:lnTo>
                <a:lnTo>
                  <a:pt x="2872447" y="63500"/>
                </a:lnTo>
                <a:lnTo>
                  <a:pt x="3017717" y="101551"/>
                </a:lnTo>
                <a:close/>
              </a:path>
              <a:path w="3963670" h="1409700">
                <a:moveTo>
                  <a:pt x="1147252" y="101551"/>
                </a:moveTo>
                <a:lnTo>
                  <a:pt x="1147067" y="101551"/>
                </a:lnTo>
                <a:lnTo>
                  <a:pt x="1161846" y="97790"/>
                </a:lnTo>
                <a:lnTo>
                  <a:pt x="1147252" y="101551"/>
                </a:lnTo>
                <a:close/>
              </a:path>
              <a:path w="3963670" h="1409700">
                <a:moveTo>
                  <a:pt x="3157186" y="126934"/>
                </a:moveTo>
                <a:lnTo>
                  <a:pt x="2961645" y="126934"/>
                </a:lnTo>
                <a:lnTo>
                  <a:pt x="2913761" y="114300"/>
                </a:lnTo>
                <a:lnTo>
                  <a:pt x="2865424" y="114300"/>
                </a:lnTo>
                <a:lnTo>
                  <a:pt x="2801366" y="97790"/>
                </a:lnTo>
                <a:lnTo>
                  <a:pt x="2816161" y="101551"/>
                </a:lnTo>
                <a:lnTo>
                  <a:pt x="3064814" y="101551"/>
                </a:lnTo>
                <a:lnTo>
                  <a:pt x="3157186" y="126934"/>
                </a:lnTo>
                <a:close/>
              </a:path>
              <a:path w="3963670" h="1409700">
                <a:moveTo>
                  <a:pt x="1001818" y="126934"/>
                </a:moveTo>
                <a:lnTo>
                  <a:pt x="1001560" y="126934"/>
                </a:lnTo>
                <a:lnTo>
                  <a:pt x="1017893" y="122634"/>
                </a:lnTo>
                <a:lnTo>
                  <a:pt x="1001818" y="126934"/>
                </a:lnTo>
                <a:close/>
              </a:path>
              <a:path w="3963670" h="1409700">
                <a:moveTo>
                  <a:pt x="3202331" y="139643"/>
                </a:moveTo>
                <a:lnTo>
                  <a:pt x="3009051" y="139643"/>
                </a:lnTo>
                <a:lnTo>
                  <a:pt x="2945350" y="122634"/>
                </a:lnTo>
                <a:lnTo>
                  <a:pt x="2961645" y="126934"/>
                </a:lnTo>
                <a:lnTo>
                  <a:pt x="3157190" y="126934"/>
                </a:lnTo>
                <a:lnTo>
                  <a:pt x="3202331" y="139643"/>
                </a:lnTo>
                <a:close/>
              </a:path>
              <a:path w="3963670" h="1409700">
                <a:moveTo>
                  <a:pt x="954386" y="139643"/>
                </a:moveTo>
                <a:lnTo>
                  <a:pt x="954165" y="139643"/>
                </a:lnTo>
                <a:lnTo>
                  <a:pt x="964142" y="136981"/>
                </a:lnTo>
                <a:lnTo>
                  <a:pt x="954386" y="139643"/>
                </a:lnTo>
                <a:close/>
              </a:path>
              <a:path w="3963670" h="1409700">
                <a:moveTo>
                  <a:pt x="3246502" y="152316"/>
                </a:moveTo>
                <a:lnTo>
                  <a:pt x="3055591" y="152316"/>
                </a:lnTo>
                <a:lnTo>
                  <a:pt x="2999071" y="136981"/>
                </a:lnTo>
                <a:lnTo>
                  <a:pt x="3009051" y="139643"/>
                </a:lnTo>
                <a:lnTo>
                  <a:pt x="3202335" y="139643"/>
                </a:lnTo>
                <a:lnTo>
                  <a:pt x="3246502" y="152316"/>
                </a:lnTo>
                <a:close/>
              </a:path>
              <a:path w="3963670" h="1409700">
                <a:moveTo>
                  <a:pt x="907947" y="152316"/>
                </a:moveTo>
                <a:lnTo>
                  <a:pt x="907627" y="152316"/>
                </a:lnTo>
                <a:lnTo>
                  <a:pt x="931682" y="145795"/>
                </a:lnTo>
                <a:lnTo>
                  <a:pt x="907947" y="152316"/>
                </a:lnTo>
                <a:close/>
              </a:path>
              <a:path w="3963670" h="1409700">
                <a:moveTo>
                  <a:pt x="3332745" y="177716"/>
                </a:moveTo>
                <a:lnTo>
                  <a:pt x="3191355" y="177716"/>
                </a:lnTo>
                <a:lnTo>
                  <a:pt x="3146818" y="165100"/>
                </a:lnTo>
                <a:lnTo>
                  <a:pt x="3101949" y="165100"/>
                </a:lnTo>
                <a:lnTo>
                  <a:pt x="3031489" y="145795"/>
                </a:lnTo>
                <a:lnTo>
                  <a:pt x="3055591" y="152316"/>
                </a:lnTo>
                <a:lnTo>
                  <a:pt x="3246507" y="152316"/>
                </a:lnTo>
                <a:lnTo>
                  <a:pt x="3332745" y="177716"/>
                </a:lnTo>
                <a:close/>
              </a:path>
              <a:path w="3963670" h="1409700">
                <a:moveTo>
                  <a:pt x="772168" y="177716"/>
                </a:moveTo>
                <a:lnTo>
                  <a:pt x="771864" y="177716"/>
                </a:lnTo>
                <a:lnTo>
                  <a:pt x="783458" y="174430"/>
                </a:lnTo>
                <a:lnTo>
                  <a:pt x="772168" y="177716"/>
                </a:lnTo>
                <a:close/>
              </a:path>
              <a:path w="3963670" h="1409700">
                <a:moveTo>
                  <a:pt x="3374934" y="190415"/>
                </a:moveTo>
                <a:lnTo>
                  <a:pt x="3234981" y="190415"/>
                </a:lnTo>
                <a:lnTo>
                  <a:pt x="3179755" y="174430"/>
                </a:lnTo>
                <a:lnTo>
                  <a:pt x="3191355" y="177716"/>
                </a:lnTo>
                <a:lnTo>
                  <a:pt x="3332749" y="177716"/>
                </a:lnTo>
                <a:lnTo>
                  <a:pt x="3374934" y="190415"/>
                </a:lnTo>
                <a:close/>
              </a:path>
              <a:path w="3963670" h="1409700">
                <a:moveTo>
                  <a:pt x="728544" y="190415"/>
                </a:moveTo>
                <a:lnTo>
                  <a:pt x="728238" y="190415"/>
                </a:lnTo>
                <a:lnTo>
                  <a:pt x="740313" y="186924"/>
                </a:lnTo>
                <a:lnTo>
                  <a:pt x="728544" y="190415"/>
                </a:lnTo>
                <a:close/>
              </a:path>
              <a:path w="3963670" h="1409700">
                <a:moveTo>
                  <a:pt x="3403029" y="203114"/>
                </a:moveTo>
                <a:lnTo>
                  <a:pt x="3277857" y="203114"/>
                </a:lnTo>
                <a:lnTo>
                  <a:pt x="3222901" y="186924"/>
                </a:lnTo>
                <a:lnTo>
                  <a:pt x="3234981" y="190415"/>
                </a:lnTo>
                <a:lnTo>
                  <a:pt x="3375028" y="190415"/>
                </a:lnTo>
                <a:lnTo>
                  <a:pt x="3403029" y="203114"/>
                </a:lnTo>
                <a:close/>
              </a:path>
              <a:path w="3963670" h="1409700">
                <a:moveTo>
                  <a:pt x="685680" y="203114"/>
                </a:moveTo>
                <a:lnTo>
                  <a:pt x="685375" y="203114"/>
                </a:lnTo>
                <a:lnTo>
                  <a:pt x="703067" y="197908"/>
                </a:lnTo>
                <a:lnTo>
                  <a:pt x="685680" y="203114"/>
                </a:lnTo>
                <a:close/>
              </a:path>
              <a:path w="3963670" h="1409700">
                <a:moveTo>
                  <a:pt x="3781107" y="406400"/>
                </a:moveTo>
                <a:lnTo>
                  <a:pt x="3724097" y="406400"/>
                </a:lnTo>
                <a:lnTo>
                  <a:pt x="3688156" y="393700"/>
                </a:lnTo>
                <a:lnTo>
                  <a:pt x="3688892" y="393700"/>
                </a:lnTo>
                <a:lnTo>
                  <a:pt x="3650157" y="368300"/>
                </a:lnTo>
                <a:lnTo>
                  <a:pt x="3650856" y="368300"/>
                </a:lnTo>
                <a:lnTo>
                  <a:pt x="3609200" y="342900"/>
                </a:lnTo>
                <a:lnTo>
                  <a:pt x="3609886" y="342900"/>
                </a:lnTo>
                <a:lnTo>
                  <a:pt x="3565309" y="317500"/>
                </a:lnTo>
                <a:lnTo>
                  <a:pt x="3565931" y="317500"/>
                </a:lnTo>
                <a:lnTo>
                  <a:pt x="3518560" y="292100"/>
                </a:lnTo>
                <a:lnTo>
                  <a:pt x="3519131" y="292100"/>
                </a:lnTo>
                <a:lnTo>
                  <a:pt x="3468966" y="279400"/>
                </a:lnTo>
                <a:lnTo>
                  <a:pt x="3469576" y="279400"/>
                </a:lnTo>
                <a:lnTo>
                  <a:pt x="3415915" y="253786"/>
                </a:lnTo>
                <a:lnTo>
                  <a:pt x="3360851" y="241300"/>
                </a:lnTo>
                <a:lnTo>
                  <a:pt x="3361282" y="241300"/>
                </a:lnTo>
                <a:lnTo>
                  <a:pt x="3319530" y="215684"/>
                </a:lnTo>
                <a:lnTo>
                  <a:pt x="3260157" y="197908"/>
                </a:lnTo>
                <a:lnTo>
                  <a:pt x="3277857" y="203114"/>
                </a:lnTo>
                <a:lnTo>
                  <a:pt x="3403029" y="203114"/>
                </a:lnTo>
                <a:lnTo>
                  <a:pt x="3430747" y="215684"/>
                </a:lnTo>
                <a:lnTo>
                  <a:pt x="3431266" y="215684"/>
                </a:lnTo>
                <a:lnTo>
                  <a:pt x="3484918" y="241300"/>
                </a:lnTo>
                <a:lnTo>
                  <a:pt x="3535399" y="253786"/>
                </a:lnTo>
                <a:lnTo>
                  <a:pt x="3535865" y="253786"/>
                </a:lnTo>
                <a:lnTo>
                  <a:pt x="3583635" y="279400"/>
                </a:lnTo>
                <a:lnTo>
                  <a:pt x="3628834" y="304800"/>
                </a:lnTo>
                <a:lnTo>
                  <a:pt x="3671176" y="330200"/>
                </a:lnTo>
                <a:lnTo>
                  <a:pt x="3671874" y="330200"/>
                </a:lnTo>
                <a:lnTo>
                  <a:pt x="3710609" y="355600"/>
                </a:lnTo>
                <a:lnTo>
                  <a:pt x="3747274" y="381000"/>
                </a:lnTo>
                <a:lnTo>
                  <a:pt x="3748087" y="381000"/>
                </a:lnTo>
                <a:lnTo>
                  <a:pt x="3781107" y="406400"/>
                </a:lnTo>
                <a:close/>
              </a:path>
              <a:path w="3963670" h="1409700">
                <a:moveTo>
                  <a:pt x="42760" y="673100"/>
                </a:moveTo>
                <a:lnTo>
                  <a:pt x="1841" y="673100"/>
                </a:lnTo>
                <a:lnTo>
                  <a:pt x="13271" y="622300"/>
                </a:lnTo>
                <a:lnTo>
                  <a:pt x="13817" y="609600"/>
                </a:lnTo>
                <a:lnTo>
                  <a:pt x="14566" y="609600"/>
                </a:lnTo>
                <a:lnTo>
                  <a:pt x="37553" y="558800"/>
                </a:lnTo>
                <a:lnTo>
                  <a:pt x="39319" y="558800"/>
                </a:lnTo>
                <a:lnTo>
                  <a:pt x="73863" y="508000"/>
                </a:lnTo>
                <a:lnTo>
                  <a:pt x="75730" y="508000"/>
                </a:lnTo>
                <a:lnTo>
                  <a:pt x="121577" y="457200"/>
                </a:lnTo>
                <a:lnTo>
                  <a:pt x="123418" y="457200"/>
                </a:lnTo>
                <a:lnTo>
                  <a:pt x="180949" y="406400"/>
                </a:lnTo>
                <a:lnTo>
                  <a:pt x="240055" y="406400"/>
                </a:lnTo>
                <a:lnTo>
                  <a:pt x="207035" y="431800"/>
                </a:lnTo>
                <a:lnTo>
                  <a:pt x="208318" y="431800"/>
                </a:lnTo>
                <a:lnTo>
                  <a:pt x="150787" y="482600"/>
                </a:lnTo>
                <a:lnTo>
                  <a:pt x="152641" y="482600"/>
                </a:lnTo>
                <a:lnTo>
                  <a:pt x="106794" y="533400"/>
                </a:lnTo>
                <a:lnTo>
                  <a:pt x="108661" y="533400"/>
                </a:lnTo>
                <a:lnTo>
                  <a:pt x="74117" y="584200"/>
                </a:lnTo>
                <a:lnTo>
                  <a:pt x="75882" y="584200"/>
                </a:lnTo>
                <a:lnTo>
                  <a:pt x="58642" y="622300"/>
                </a:lnTo>
                <a:lnTo>
                  <a:pt x="54190" y="622300"/>
                </a:lnTo>
                <a:lnTo>
                  <a:pt x="42760" y="673100"/>
                </a:lnTo>
                <a:close/>
              </a:path>
              <a:path w="3963670" h="1409700">
                <a:moveTo>
                  <a:pt x="3812070" y="431800"/>
                </a:moveTo>
                <a:lnTo>
                  <a:pt x="3756304" y="431800"/>
                </a:lnTo>
                <a:lnTo>
                  <a:pt x="3723297" y="406400"/>
                </a:lnTo>
                <a:lnTo>
                  <a:pt x="3781971" y="406400"/>
                </a:lnTo>
                <a:lnTo>
                  <a:pt x="3812070" y="431800"/>
                </a:lnTo>
                <a:close/>
              </a:path>
              <a:path w="3963670" h="1409700">
                <a:moveTo>
                  <a:pt x="3901147" y="609600"/>
                </a:moveTo>
                <a:lnTo>
                  <a:pt x="3872318" y="558800"/>
                </a:lnTo>
                <a:lnTo>
                  <a:pt x="3874147" y="558800"/>
                </a:lnTo>
                <a:lnTo>
                  <a:pt x="3834015" y="508000"/>
                </a:lnTo>
                <a:lnTo>
                  <a:pt x="3835908" y="508000"/>
                </a:lnTo>
                <a:lnTo>
                  <a:pt x="3784219" y="457200"/>
                </a:lnTo>
                <a:lnTo>
                  <a:pt x="3785539" y="457200"/>
                </a:lnTo>
                <a:lnTo>
                  <a:pt x="3755440" y="431800"/>
                </a:lnTo>
                <a:lnTo>
                  <a:pt x="3813390" y="431800"/>
                </a:lnTo>
                <a:lnTo>
                  <a:pt x="3865079" y="482600"/>
                </a:lnTo>
                <a:lnTo>
                  <a:pt x="3866972" y="482600"/>
                </a:lnTo>
                <a:lnTo>
                  <a:pt x="3907104" y="533400"/>
                </a:lnTo>
                <a:lnTo>
                  <a:pt x="3908933" y="533400"/>
                </a:lnTo>
                <a:lnTo>
                  <a:pt x="3937762" y="584200"/>
                </a:lnTo>
                <a:lnTo>
                  <a:pt x="3939362" y="584200"/>
                </a:lnTo>
                <a:lnTo>
                  <a:pt x="3942791" y="596900"/>
                </a:lnTo>
                <a:lnTo>
                  <a:pt x="3899547" y="596900"/>
                </a:lnTo>
                <a:lnTo>
                  <a:pt x="3901147" y="609600"/>
                </a:lnTo>
                <a:close/>
              </a:path>
              <a:path w="3963670" h="1409700">
                <a:moveTo>
                  <a:pt x="3916692" y="660400"/>
                </a:moveTo>
                <a:lnTo>
                  <a:pt x="3899547" y="596900"/>
                </a:lnTo>
                <a:lnTo>
                  <a:pt x="3942791" y="596900"/>
                </a:lnTo>
                <a:lnTo>
                  <a:pt x="3956507" y="647700"/>
                </a:lnTo>
                <a:lnTo>
                  <a:pt x="3915778" y="647700"/>
                </a:lnTo>
                <a:lnTo>
                  <a:pt x="3916692" y="660400"/>
                </a:lnTo>
                <a:close/>
              </a:path>
              <a:path w="3963670" h="1409700">
                <a:moveTo>
                  <a:pt x="52895" y="635000"/>
                </a:moveTo>
                <a:lnTo>
                  <a:pt x="54190" y="622300"/>
                </a:lnTo>
                <a:lnTo>
                  <a:pt x="58642" y="622300"/>
                </a:lnTo>
                <a:lnTo>
                  <a:pt x="52895" y="635000"/>
                </a:lnTo>
                <a:close/>
              </a:path>
              <a:path w="3963670" h="1409700">
                <a:moveTo>
                  <a:pt x="3903268" y="876300"/>
                </a:moveTo>
                <a:lnTo>
                  <a:pt x="3854665" y="876300"/>
                </a:lnTo>
                <a:lnTo>
                  <a:pt x="3889082" y="825500"/>
                </a:lnTo>
                <a:lnTo>
                  <a:pt x="3887330" y="825500"/>
                </a:lnTo>
                <a:lnTo>
                  <a:pt x="3910317" y="774700"/>
                </a:lnTo>
                <a:lnTo>
                  <a:pt x="3909021" y="774700"/>
                </a:lnTo>
                <a:lnTo>
                  <a:pt x="3920451" y="723900"/>
                </a:lnTo>
                <a:lnTo>
                  <a:pt x="3920007" y="723900"/>
                </a:lnTo>
                <a:lnTo>
                  <a:pt x="3921493" y="698500"/>
                </a:lnTo>
                <a:lnTo>
                  <a:pt x="3915778" y="647700"/>
                </a:lnTo>
                <a:lnTo>
                  <a:pt x="3957421" y="647700"/>
                </a:lnTo>
                <a:lnTo>
                  <a:pt x="3963225" y="698500"/>
                </a:lnTo>
                <a:lnTo>
                  <a:pt x="3961828" y="723900"/>
                </a:lnTo>
                <a:lnTo>
                  <a:pt x="3961384" y="736600"/>
                </a:lnTo>
                <a:lnTo>
                  <a:pt x="3949954" y="787400"/>
                </a:lnTo>
                <a:lnTo>
                  <a:pt x="3948645" y="787400"/>
                </a:lnTo>
                <a:lnTo>
                  <a:pt x="3925658" y="838200"/>
                </a:lnTo>
                <a:lnTo>
                  <a:pt x="3923919" y="838200"/>
                </a:lnTo>
                <a:lnTo>
                  <a:pt x="3903268" y="876300"/>
                </a:lnTo>
                <a:close/>
              </a:path>
              <a:path w="3963670" h="1409700">
                <a:moveTo>
                  <a:pt x="657821" y="1185545"/>
                </a:moveTo>
                <a:lnTo>
                  <a:pt x="642630" y="1180996"/>
                </a:lnTo>
                <a:lnTo>
                  <a:pt x="531063" y="1180996"/>
                </a:lnTo>
                <a:lnTo>
                  <a:pt x="478409" y="1168400"/>
                </a:lnTo>
                <a:lnTo>
                  <a:pt x="426736" y="1142887"/>
                </a:lnTo>
                <a:lnTo>
                  <a:pt x="378968" y="1117600"/>
                </a:lnTo>
                <a:lnTo>
                  <a:pt x="334391" y="1092200"/>
                </a:lnTo>
                <a:lnTo>
                  <a:pt x="333679" y="1092200"/>
                </a:lnTo>
                <a:lnTo>
                  <a:pt x="291490" y="1079500"/>
                </a:lnTo>
                <a:lnTo>
                  <a:pt x="252641" y="1054100"/>
                </a:lnTo>
                <a:lnTo>
                  <a:pt x="251853" y="1054100"/>
                </a:lnTo>
                <a:lnTo>
                  <a:pt x="216039" y="1028700"/>
                </a:lnTo>
                <a:lnTo>
                  <a:pt x="215252" y="1028700"/>
                </a:lnTo>
                <a:lnTo>
                  <a:pt x="182245" y="1003300"/>
                </a:lnTo>
                <a:lnTo>
                  <a:pt x="181406" y="1003300"/>
                </a:lnTo>
                <a:lnTo>
                  <a:pt x="151180" y="977900"/>
                </a:lnTo>
                <a:lnTo>
                  <a:pt x="149821" y="977900"/>
                </a:lnTo>
                <a:lnTo>
                  <a:pt x="98145" y="927100"/>
                </a:lnTo>
                <a:lnTo>
                  <a:pt x="96240" y="927100"/>
                </a:lnTo>
                <a:lnTo>
                  <a:pt x="56108" y="876300"/>
                </a:lnTo>
                <a:lnTo>
                  <a:pt x="54267" y="863600"/>
                </a:lnTo>
                <a:lnTo>
                  <a:pt x="25565" y="812800"/>
                </a:lnTo>
                <a:lnTo>
                  <a:pt x="24003" y="812800"/>
                </a:lnTo>
                <a:lnTo>
                  <a:pt x="6731" y="762000"/>
                </a:lnTo>
                <a:lnTo>
                  <a:pt x="5803" y="762000"/>
                </a:lnTo>
                <a:lnTo>
                  <a:pt x="0" y="698500"/>
                </a:lnTo>
                <a:lnTo>
                  <a:pt x="1397" y="673100"/>
                </a:lnTo>
                <a:lnTo>
                  <a:pt x="43218" y="673100"/>
                </a:lnTo>
                <a:lnTo>
                  <a:pt x="41719" y="698500"/>
                </a:lnTo>
                <a:lnTo>
                  <a:pt x="47434" y="749300"/>
                </a:lnTo>
                <a:lnTo>
                  <a:pt x="46507" y="749300"/>
                </a:lnTo>
                <a:lnTo>
                  <a:pt x="63779" y="800100"/>
                </a:lnTo>
                <a:lnTo>
                  <a:pt x="62217" y="800100"/>
                </a:lnTo>
                <a:lnTo>
                  <a:pt x="90919" y="850900"/>
                </a:lnTo>
                <a:lnTo>
                  <a:pt x="89077" y="850900"/>
                </a:lnTo>
                <a:lnTo>
                  <a:pt x="129197" y="901700"/>
                </a:lnTo>
                <a:lnTo>
                  <a:pt x="140227" y="901700"/>
                </a:lnTo>
                <a:lnTo>
                  <a:pt x="178993" y="939800"/>
                </a:lnTo>
                <a:lnTo>
                  <a:pt x="177647" y="939800"/>
                </a:lnTo>
                <a:lnTo>
                  <a:pt x="207873" y="965200"/>
                </a:lnTo>
                <a:lnTo>
                  <a:pt x="207035" y="965200"/>
                </a:lnTo>
                <a:lnTo>
                  <a:pt x="240055" y="990600"/>
                </a:lnTo>
                <a:lnTo>
                  <a:pt x="239268" y="990600"/>
                </a:lnTo>
                <a:lnTo>
                  <a:pt x="275082" y="1016000"/>
                </a:lnTo>
                <a:lnTo>
                  <a:pt x="274307" y="1016000"/>
                </a:lnTo>
                <a:lnTo>
                  <a:pt x="313169" y="1041400"/>
                </a:lnTo>
                <a:lnTo>
                  <a:pt x="312508" y="1041400"/>
                </a:lnTo>
                <a:lnTo>
                  <a:pt x="354037" y="1066800"/>
                </a:lnTo>
                <a:lnTo>
                  <a:pt x="375615" y="1066800"/>
                </a:lnTo>
                <a:lnTo>
                  <a:pt x="397903" y="1079500"/>
                </a:lnTo>
                <a:lnTo>
                  <a:pt x="397281" y="1079500"/>
                </a:lnTo>
                <a:lnTo>
                  <a:pt x="444652" y="1104900"/>
                </a:lnTo>
                <a:lnTo>
                  <a:pt x="444068" y="1104900"/>
                </a:lnTo>
                <a:lnTo>
                  <a:pt x="494360" y="1130300"/>
                </a:lnTo>
                <a:lnTo>
                  <a:pt x="493788" y="1130300"/>
                </a:lnTo>
                <a:lnTo>
                  <a:pt x="545813" y="1142749"/>
                </a:lnTo>
                <a:lnTo>
                  <a:pt x="602356" y="1168400"/>
                </a:lnTo>
                <a:lnTo>
                  <a:pt x="601929" y="1168400"/>
                </a:lnTo>
                <a:lnTo>
                  <a:pt x="657821" y="1185545"/>
                </a:lnTo>
                <a:close/>
              </a:path>
              <a:path w="3963670" h="1409700">
                <a:moveTo>
                  <a:pt x="3691242" y="1066800"/>
                </a:moveTo>
                <a:lnTo>
                  <a:pt x="3609200" y="1066800"/>
                </a:lnTo>
                <a:lnTo>
                  <a:pt x="3650856" y="1041400"/>
                </a:lnTo>
                <a:lnTo>
                  <a:pt x="3650157" y="1041400"/>
                </a:lnTo>
                <a:lnTo>
                  <a:pt x="3688892" y="1016000"/>
                </a:lnTo>
                <a:lnTo>
                  <a:pt x="3688156" y="1016000"/>
                </a:lnTo>
                <a:lnTo>
                  <a:pt x="3724097" y="990600"/>
                </a:lnTo>
                <a:lnTo>
                  <a:pt x="3723297" y="990600"/>
                </a:lnTo>
                <a:lnTo>
                  <a:pt x="3756304" y="965200"/>
                </a:lnTo>
                <a:lnTo>
                  <a:pt x="3755009" y="965200"/>
                </a:lnTo>
                <a:lnTo>
                  <a:pt x="3812413" y="914400"/>
                </a:lnTo>
                <a:lnTo>
                  <a:pt x="3810596" y="914400"/>
                </a:lnTo>
                <a:lnTo>
                  <a:pt x="3856570" y="863600"/>
                </a:lnTo>
                <a:lnTo>
                  <a:pt x="3854665" y="876300"/>
                </a:lnTo>
                <a:lnTo>
                  <a:pt x="3903268" y="876300"/>
                </a:lnTo>
                <a:lnTo>
                  <a:pt x="3889502" y="901700"/>
                </a:lnTo>
                <a:lnTo>
                  <a:pt x="3887597" y="901700"/>
                </a:lnTo>
                <a:lnTo>
                  <a:pt x="3841623" y="952500"/>
                </a:lnTo>
                <a:lnTo>
                  <a:pt x="3839806" y="952500"/>
                </a:lnTo>
                <a:lnTo>
                  <a:pt x="3782402" y="1003300"/>
                </a:lnTo>
                <a:lnTo>
                  <a:pt x="3781107" y="1003300"/>
                </a:lnTo>
                <a:lnTo>
                  <a:pt x="3748087" y="1028700"/>
                </a:lnTo>
                <a:lnTo>
                  <a:pt x="3747274" y="1028700"/>
                </a:lnTo>
                <a:lnTo>
                  <a:pt x="3711333" y="1054100"/>
                </a:lnTo>
                <a:lnTo>
                  <a:pt x="3710609" y="1054100"/>
                </a:lnTo>
                <a:lnTo>
                  <a:pt x="3691242" y="1066800"/>
                </a:lnTo>
                <a:close/>
              </a:path>
              <a:path w="3963670" h="1409700">
                <a:moveTo>
                  <a:pt x="140227" y="901700"/>
                </a:moveTo>
                <a:lnTo>
                  <a:pt x="129197" y="901700"/>
                </a:lnTo>
                <a:lnTo>
                  <a:pt x="127304" y="889000"/>
                </a:lnTo>
                <a:lnTo>
                  <a:pt x="140227" y="901700"/>
                </a:lnTo>
                <a:close/>
              </a:path>
              <a:path w="3963670" h="1409700">
                <a:moveTo>
                  <a:pt x="375615" y="1066800"/>
                </a:moveTo>
                <a:lnTo>
                  <a:pt x="354037" y="1066800"/>
                </a:lnTo>
                <a:lnTo>
                  <a:pt x="353326" y="1054100"/>
                </a:lnTo>
                <a:lnTo>
                  <a:pt x="375615" y="1066800"/>
                </a:lnTo>
                <a:close/>
              </a:path>
              <a:path w="3963670" h="1409700">
                <a:moveTo>
                  <a:pt x="3671874" y="1079500"/>
                </a:moveTo>
                <a:lnTo>
                  <a:pt x="3565309" y="1079500"/>
                </a:lnTo>
                <a:lnTo>
                  <a:pt x="3609886" y="1054100"/>
                </a:lnTo>
                <a:lnTo>
                  <a:pt x="3609200" y="1066800"/>
                </a:lnTo>
                <a:lnTo>
                  <a:pt x="3691242" y="1066800"/>
                </a:lnTo>
                <a:lnTo>
                  <a:pt x="3671874" y="1079500"/>
                </a:lnTo>
                <a:close/>
              </a:path>
              <a:path w="3963670" h="1409700">
                <a:moveTo>
                  <a:pt x="3359963" y="1168804"/>
                </a:moveTo>
                <a:lnTo>
                  <a:pt x="3417414" y="1142749"/>
                </a:lnTo>
                <a:lnTo>
                  <a:pt x="3469576" y="1130300"/>
                </a:lnTo>
                <a:lnTo>
                  <a:pt x="3468966" y="1130300"/>
                </a:lnTo>
                <a:lnTo>
                  <a:pt x="3519131" y="1104900"/>
                </a:lnTo>
                <a:lnTo>
                  <a:pt x="3518560" y="1104900"/>
                </a:lnTo>
                <a:lnTo>
                  <a:pt x="3565931" y="1079500"/>
                </a:lnTo>
                <a:lnTo>
                  <a:pt x="3671176" y="1079500"/>
                </a:lnTo>
                <a:lnTo>
                  <a:pt x="3628834" y="1092200"/>
                </a:lnTo>
                <a:lnTo>
                  <a:pt x="3584257" y="1117600"/>
                </a:lnTo>
                <a:lnTo>
                  <a:pt x="3535907" y="1142887"/>
                </a:lnTo>
                <a:lnTo>
                  <a:pt x="3484918" y="1168400"/>
                </a:lnTo>
                <a:lnTo>
                  <a:pt x="3361283" y="1168400"/>
                </a:lnTo>
                <a:lnTo>
                  <a:pt x="3359963" y="1168804"/>
                </a:lnTo>
                <a:close/>
              </a:path>
              <a:path w="3963670" h="1409700">
                <a:moveTo>
                  <a:pt x="603249" y="1168804"/>
                </a:moveTo>
                <a:lnTo>
                  <a:pt x="601929" y="1168400"/>
                </a:lnTo>
                <a:lnTo>
                  <a:pt x="602356" y="1168400"/>
                </a:lnTo>
                <a:lnTo>
                  <a:pt x="603249" y="1168804"/>
                </a:lnTo>
                <a:close/>
              </a:path>
              <a:path w="3963670" h="1409700">
                <a:moveTo>
                  <a:pt x="2970276" y="1320800"/>
                </a:moveTo>
                <a:lnTo>
                  <a:pt x="2716428" y="1320800"/>
                </a:lnTo>
                <a:lnTo>
                  <a:pt x="2816352" y="1295400"/>
                </a:lnTo>
                <a:lnTo>
                  <a:pt x="2865132" y="1295400"/>
                </a:lnTo>
                <a:lnTo>
                  <a:pt x="2961894" y="1270000"/>
                </a:lnTo>
                <a:lnTo>
                  <a:pt x="3009036" y="1270000"/>
                </a:lnTo>
                <a:lnTo>
                  <a:pt x="3191932" y="1219115"/>
                </a:lnTo>
                <a:lnTo>
                  <a:pt x="3278431" y="1193712"/>
                </a:lnTo>
                <a:lnTo>
                  <a:pt x="3361283" y="1168400"/>
                </a:lnTo>
                <a:lnTo>
                  <a:pt x="3484918" y="1168400"/>
                </a:lnTo>
                <a:lnTo>
                  <a:pt x="3431659" y="1180996"/>
                </a:lnTo>
                <a:lnTo>
                  <a:pt x="3431451" y="1180996"/>
                </a:lnTo>
                <a:lnTo>
                  <a:pt x="3374974" y="1206414"/>
                </a:lnTo>
                <a:lnTo>
                  <a:pt x="3333657" y="1219115"/>
                </a:lnTo>
                <a:lnTo>
                  <a:pt x="3203145" y="1257215"/>
                </a:lnTo>
                <a:lnTo>
                  <a:pt x="2970276" y="1320800"/>
                </a:lnTo>
                <a:close/>
              </a:path>
              <a:path w="3963670" h="1409700">
                <a:moveTo>
                  <a:pt x="1246797" y="1320800"/>
                </a:moveTo>
                <a:lnTo>
                  <a:pt x="993203" y="1320800"/>
                </a:lnTo>
                <a:lnTo>
                  <a:pt x="760385" y="1257215"/>
                </a:lnTo>
                <a:lnTo>
                  <a:pt x="587818" y="1206414"/>
                </a:lnTo>
                <a:lnTo>
                  <a:pt x="531265" y="1180996"/>
                </a:lnTo>
                <a:lnTo>
                  <a:pt x="642630" y="1180996"/>
                </a:lnTo>
                <a:lnTo>
                  <a:pt x="685031" y="1193712"/>
                </a:lnTo>
                <a:lnTo>
                  <a:pt x="684779" y="1193712"/>
                </a:lnTo>
                <a:lnTo>
                  <a:pt x="727902" y="1206414"/>
                </a:lnTo>
                <a:lnTo>
                  <a:pt x="727641" y="1206414"/>
                </a:lnTo>
                <a:lnTo>
                  <a:pt x="771530" y="1219115"/>
                </a:lnTo>
                <a:lnTo>
                  <a:pt x="771264" y="1219115"/>
                </a:lnTo>
                <a:lnTo>
                  <a:pt x="816063" y="1231823"/>
                </a:lnTo>
                <a:lnTo>
                  <a:pt x="815827" y="1231823"/>
                </a:lnTo>
                <a:lnTo>
                  <a:pt x="861352" y="1244521"/>
                </a:lnTo>
                <a:lnTo>
                  <a:pt x="861128" y="1244521"/>
                </a:lnTo>
                <a:lnTo>
                  <a:pt x="907275" y="1257215"/>
                </a:lnTo>
                <a:lnTo>
                  <a:pt x="907002" y="1257215"/>
                </a:lnTo>
                <a:lnTo>
                  <a:pt x="954176" y="1270000"/>
                </a:lnTo>
                <a:lnTo>
                  <a:pt x="1001306" y="1270000"/>
                </a:lnTo>
                <a:lnTo>
                  <a:pt x="1049316" y="1282634"/>
                </a:lnTo>
                <a:lnTo>
                  <a:pt x="1049072" y="1282634"/>
                </a:lnTo>
                <a:lnTo>
                  <a:pt x="1098092" y="1295400"/>
                </a:lnTo>
                <a:lnTo>
                  <a:pt x="1146873" y="1295400"/>
                </a:lnTo>
                <a:lnTo>
                  <a:pt x="1196522" y="1308033"/>
                </a:lnTo>
                <a:lnTo>
                  <a:pt x="1196240" y="1308033"/>
                </a:lnTo>
                <a:lnTo>
                  <a:pt x="1246797" y="1320800"/>
                </a:lnTo>
                <a:close/>
              </a:path>
              <a:path w="3963670" h="1409700">
                <a:moveTo>
                  <a:pt x="3305403" y="1185545"/>
                </a:moveTo>
                <a:lnTo>
                  <a:pt x="3320218" y="1180996"/>
                </a:lnTo>
                <a:lnTo>
                  <a:pt x="3320583" y="1180996"/>
                </a:lnTo>
                <a:lnTo>
                  <a:pt x="3305403" y="1185545"/>
                </a:lnTo>
                <a:close/>
              </a:path>
              <a:path w="3963670" h="1409700">
                <a:moveTo>
                  <a:pt x="697286" y="1197391"/>
                </a:moveTo>
                <a:lnTo>
                  <a:pt x="684779" y="1193712"/>
                </a:lnTo>
                <a:lnTo>
                  <a:pt x="685031" y="1193712"/>
                </a:lnTo>
                <a:lnTo>
                  <a:pt x="697286" y="1197391"/>
                </a:lnTo>
                <a:close/>
              </a:path>
              <a:path w="3963670" h="1409700">
                <a:moveTo>
                  <a:pt x="3265936" y="1197391"/>
                </a:moveTo>
                <a:lnTo>
                  <a:pt x="3278123" y="1193712"/>
                </a:lnTo>
                <a:lnTo>
                  <a:pt x="3278438" y="1193712"/>
                </a:lnTo>
                <a:lnTo>
                  <a:pt x="3265936" y="1197391"/>
                </a:lnTo>
                <a:close/>
              </a:path>
              <a:path w="3963670" h="1409700">
                <a:moveTo>
                  <a:pt x="740826" y="1210224"/>
                </a:moveTo>
                <a:lnTo>
                  <a:pt x="727641" y="1206414"/>
                </a:lnTo>
                <a:lnTo>
                  <a:pt x="727902" y="1206414"/>
                </a:lnTo>
                <a:lnTo>
                  <a:pt x="740826" y="1210224"/>
                </a:lnTo>
                <a:close/>
              </a:path>
              <a:path w="3963670" h="1409700">
                <a:moveTo>
                  <a:pt x="3222384" y="1210224"/>
                </a:moveTo>
                <a:lnTo>
                  <a:pt x="3235261" y="1206414"/>
                </a:lnTo>
                <a:lnTo>
                  <a:pt x="3235564" y="1206414"/>
                </a:lnTo>
                <a:lnTo>
                  <a:pt x="3222384" y="1210224"/>
                </a:lnTo>
                <a:close/>
              </a:path>
              <a:path w="3963670" h="1409700">
                <a:moveTo>
                  <a:pt x="783331" y="1222533"/>
                </a:moveTo>
                <a:lnTo>
                  <a:pt x="771264" y="1219115"/>
                </a:lnTo>
                <a:lnTo>
                  <a:pt x="771530" y="1219115"/>
                </a:lnTo>
                <a:lnTo>
                  <a:pt x="783331" y="1222533"/>
                </a:lnTo>
                <a:close/>
              </a:path>
              <a:path w="3963670" h="1409700">
                <a:moveTo>
                  <a:pt x="3179879" y="1222533"/>
                </a:moveTo>
                <a:lnTo>
                  <a:pt x="3191625" y="1219115"/>
                </a:lnTo>
                <a:lnTo>
                  <a:pt x="3191940" y="1219115"/>
                </a:lnTo>
                <a:lnTo>
                  <a:pt x="3179879" y="1222533"/>
                </a:lnTo>
                <a:close/>
              </a:path>
              <a:path w="3963670" h="1409700">
                <a:moveTo>
                  <a:pt x="828395" y="1235324"/>
                </a:moveTo>
                <a:lnTo>
                  <a:pt x="815827" y="1231823"/>
                </a:lnTo>
                <a:lnTo>
                  <a:pt x="816063" y="1231823"/>
                </a:lnTo>
                <a:lnTo>
                  <a:pt x="828395" y="1235324"/>
                </a:lnTo>
                <a:close/>
              </a:path>
              <a:path w="3963670" h="1409700">
                <a:moveTo>
                  <a:pt x="3134848" y="1235324"/>
                </a:moveTo>
                <a:lnTo>
                  <a:pt x="3147089" y="1231823"/>
                </a:lnTo>
                <a:lnTo>
                  <a:pt x="3147379" y="1231823"/>
                </a:lnTo>
                <a:lnTo>
                  <a:pt x="3134848" y="1235324"/>
                </a:lnTo>
                <a:close/>
              </a:path>
              <a:path w="3963670" h="1409700">
                <a:moveTo>
                  <a:pt x="875305" y="1248415"/>
                </a:moveTo>
                <a:lnTo>
                  <a:pt x="861128" y="1244521"/>
                </a:lnTo>
                <a:lnTo>
                  <a:pt x="861352" y="1244521"/>
                </a:lnTo>
                <a:lnTo>
                  <a:pt x="875305" y="1248415"/>
                </a:lnTo>
                <a:close/>
              </a:path>
              <a:path w="3963670" h="1409700">
                <a:moveTo>
                  <a:pt x="3088021" y="1248415"/>
                </a:moveTo>
                <a:lnTo>
                  <a:pt x="3101927" y="1244521"/>
                </a:lnTo>
                <a:lnTo>
                  <a:pt x="3102230" y="1244521"/>
                </a:lnTo>
                <a:lnTo>
                  <a:pt x="3088021" y="1248415"/>
                </a:lnTo>
                <a:close/>
              </a:path>
              <a:path w="3963670" h="1409700">
                <a:moveTo>
                  <a:pt x="924199" y="1261876"/>
                </a:moveTo>
                <a:lnTo>
                  <a:pt x="907002" y="1257215"/>
                </a:lnTo>
                <a:lnTo>
                  <a:pt x="907275" y="1257215"/>
                </a:lnTo>
                <a:lnTo>
                  <a:pt x="924199" y="1261876"/>
                </a:lnTo>
                <a:close/>
              </a:path>
              <a:path w="3963670" h="1409700">
                <a:moveTo>
                  <a:pt x="3039011" y="1261876"/>
                </a:moveTo>
                <a:lnTo>
                  <a:pt x="3055902" y="1257215"/>
                </a:lnTo>
                <a:lnTo>
                  <a:pt x="3056205" y="1257215"/>
                </a:lnTo>
                <a:lnTo>
                  <a:pt x="3039011" y="1261876"/>
                </a:lnTo>
                <a:close/>
              </a:path>
              <a:path w="3963670" h="1409700">
                <a:moveTo>
                  <a:pt x="1066457" y="1287144"/>
                </a:moveTo>
                <a:lnTo>
                  <a:pt x="1049072" y="1282634"/>
                </a:lnTo>
                <a:lnTo>
                  <a:pt x="1049316" y="1282634"/>
                </a:lnTo>
                <a:lnTo>
                  <a:pt x="1066457" y="1287144"/>
                </a:lnTo>
                <a:close/>
              </a:path>
              <a:path w="3963670" h="1409700">
                <a:moveTo>
                  <a:pt x="2896914" y="1287144"/>
                </a:moveTo>
                <a:lnTo>
                  <a:pt x="2914010" y="1282634"/>
                </a:lnTo>
                <a:lnTo>
                  <a:pt x="2914275" y="1282634"/>
                </a:lnTo>
                <a:lnTo>
                  <a:pt x="2896914" y="1287144"/>
                </a:lnTo>
                <a:close/>
              </a:path>
              <a:path w="3963670" h="1409700">
                <a:moveTo>
                  <a:pt x="1233385" y="1317413"/>
                </a:moveTo>
                <a:lnTo>
                  <a:pt x="1196240" y="1308033"/>
                </a:lnTo>
                <a:lnTo>
                  <a:pt x="1196522" y="1308033"/>
                </a:lnTo>
                <a:lnTo>
                  <a:pt x="1233385" y="1317413"/>
                </a:lnTo>
                <a:close/>
              </a:path>
              <a:path w="3963670" h="1409700">
                <a:moveTo>
                  <a:pt x="2729839" y="1317413"/>
                </a:moveTo>
                <a:lnTo>
                  <a:pt x="2766703" y="1308033"/>
                </a:lnTo>
                <a:lnTo>
                  <a:pt x="2766981" y="1308033"/>
                </a:lnTo>
                <a:lnTo>
                  <a:pt x="2729839" y="1317413"/>
                </a:lnTo>
                <a:close/>
              </a:path>
              <a:path w="3963670" h="1409700">
                <a:moveTo>
                  <a:pt x="1451508" y="1346200"/>
                </a:moveTo>
                <a:lnTo>
                  <a:pt x="1140244" y="1346200"/>
                </a:lnTo>
                <a:lnTo>
                  <a:pt x="1041704" y="1320800"/>
                </a:lnTo>
                <a:lnTo>
                  <a:pt x="1297127" y="1320800"/>
                </a:lnTo>
                <a:lnTo>
                  <a:pt x="1348435" y="1333500"/>
                </a:lnTo>
                <a:lnTo>
                  <a:pt x="1399565" y="1333500"/>
                </a:lnTo>
                <a:lnTo>
                  <a:pt x="1451508" y="1346200"/>
                </a:lnTo>
                <a:close/>
              </a:path>
              <a:path w="3963670" h="1409700">
                <a:moveTo>
                  <a:pt x="2823171" y="1346200"/>
                </a:moveTo>
                <a:lnTo>
                  <a:pt x="2511717" y="1346200"/>
                </a:lnTo>
                <a:lnTo>
                  <a:pt x="2563660" y="1333500"/>
                </a:lnTo>
                <a:lnTo>
                  <a:pt x="2614904" y="1333500"/>
                </a:lnTo>
                <a:lnTo>
                  <a:pt x="2666085" y="1320800"/>
                </a:lnTo>
                <a:lnTo>
                  <a:pt x="2921889" y="1320800"/>
                </a:lnTo>
                <a:lnTo>
                  <a:pt x="2823171" y="1346200"/>
                </a:lnTo>
                <a:close/>
              </a:path>
              <a:path w="3963670" h="1409700">
                <a:moveTo>
                  <a:pt x="1608607" y="1358900"/>
                </a:moveTo>
                <a:lnTo>
                  <a:pt x="1240904" y="1358900"/>
                </a:lnTo>
                <a:lnTo>
                  <a:pt x="1190434" y="1346200"/>
                </a:lnTo>
                <a:lnTo>
                  <a:pt x="1555775" y="1346200"/>
                </a:lnTo>
                <a:lnTo>
                  <a:pt x="1608607" y="1358900"/>
                </a:lnTo>
                <a:close/>
              </a:path>
              <a:path w="3963670" h="1409700">
                <a:moveTo>
                  <a:pt x="2722499" y="1358900"/>
                </a:moveTo>
                <a:lnTo>
                  <a:pt x="2354618" y="1358900"/>
                </a:lnTo>
                <a:lnTo>
                  <a:pt x="2407450" y="1346200"/>
                </a:lnTo>
                <a:lnTo>
                  <a:pt x="2773070" y="1346200"/>
                </a:lnTo>
                <a:lnTo>
                  <a:pt x="2722499" y="1358900"/>
                </a:lnTo>
                <a:close/>
              </a:path>
              <a:path w="3963670" h="1409700">
                <a:moveTo>
                  <a:pt x="1874659" y="1371600"/>
                </a:moveTo>
                <a:lnTo>
                  <a:pt x="1343456" y="1371600"/>
                </a:lnTo>
                <a:lnTo>
                  <a:pt x="1291983" y="1358900"/>
                </a:lnTo>
                <a:lnTo>
                  <a:pt x="1820951" y="1358900"/>
                </a:lnTo>
                <a:lnTo>
                  <a:pt x="1874659" y="1371600"/>
                </a:lnTo>
                <a:close/>
              </a:path>
              <a:path w="3963670" h="1409700">
                <a:moveTo>
                  <a:pt x="2620060" y="1371600"/>
                </a:moveTo>
                <a:lnTo>
                  <a:pt x="2088553" y="1371600"/>
                </a:lnTo>
                <a:lnTo>
                  <a:pt x="2142274" y="1358900"/>
                </a:lnTo>
                <a:lnTo>
                  <a:pt x="2671508" y="1358900"/>
                </a:lnTo>
                <a:lnTo>
                  <a:pt x="2620060" y="1371600"/>
                </a:lnTo>
                <a:close/>
              </a:path>
              <a:path w="3963670" h="1409700">
                <a:moveTo>
                  <a:pt x="2515997" y="1384300"/>
                </a:moveTo>
                <a:lnTo>
                  <a:pt x="1447393" y="1384300"/>
                </a:lnTo>
                <a:lnTo>
                  <a:pt x="1395285" y="1371600"/>
                </a:lnTo>
                <a:lnTo>
                  <a:pt x="2568194" y="1371600"/>
                </a:lnTo>
                <a:lnTo>
                  <a:pt x="2515997" y="1384300"/>
                </a:lnTo>
                <a:close/>
              </a:path>
              <a:path w="3963670" h="1409700">
                <a:moveTo>
                  <a:pt x="2410663" y="1397000"/>
                </a:moveTo>
                <a:lnTo>
                  <a:pt x="1552752" y="1397000"/>
                </a:lnTo>
                <a:lnTo>
                  <a:pt x="1499971" y="1384300"/>
                </a:lnTo>
                <a:lnTo>
                  <a:pt x="2463507" y="1384300"/>
                </a:lnTo>
                <a:lnTo>
                  <a:pt x="2410663" y="1397000"/>
                </a:lnTo>
                <a:close/>
              </a:path>
              <a:path w="3963670" h="1409700">
                <a:moveTo>
                  <a:pt x="2197252" y="1409700"/>
                </a:moveTo>
                <a:lnTo>
                  <a:pt x="1766163" y="1409700"/>
                </a:lnTo>
                <a:lnTo>
                  <a:pt x="1712620" y="1397000"/>
                </a:lnTo>
                <a:lnTo>
                  <a:pt x="2250973" y="1397000"/>
                </a:lnTo>
                <a:lnTo>
                  <a:pt x="2197252" y="140970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887204" y="7757464"/>
            <a:ext cx="95504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5">
                <a:latin typeface="Trebuchet MS"/>
                <a:cs typeface="Trebuchet MS"/>
              </a:rPr>
              <a:t>GPT</a:t>
            </a:r>
            <a:endParaRPr sz="3950">
              <a:latin typeface="Trebuchet MS"/>
              <a:cs typeface="Trebuchet MS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85099" y="6288494"/>
            <a:ext cx="5704116" cy="416264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6436047" y="6935672"/>
            <a:ext cx="577215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5">
                <a:latin typeface="Trebuchet MS"/>
                <a:cs typeface="Trebuchet MS"/>
              </a:rPr>
              <a:t>T5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178948" y="5860008"/>
            <a:ext cx="12301220" cy="1602105"/>
          </a:xfrm>
          <a:custGeom>
            <a:avLst/>
            <a:gdLst/>
            <a:ahLst/>
            <a:cxnLst/>
            <a:rect l="l" t="t" r="r" b="b"/>
            <a:pathLst>
              <a:path w="12301219" h="1602104">
                <a:moveTo>
                  <a:pt x="176657" y="430009"/>
                </a:moveTo>
                <a:lnTo>
                  <a:pt x="41884" y="430009"/>
                </a:lnTo>
                <a:lnTo>
                  <a:pt x="41884" y="158877"/>
                </a:lnTo>
                <a:lnTo>
                  <a:pt x="0" y="158877"/>
                </a:lnTo>
                <a:lnTo>
                  <a:pt x="0" y="450964"/>
                </a:lnTo>
                <a:lnTo>
                  <a:pt x="11252" y="450964"/>
                </a:lnTo>
                <a:lnTo>
                  <a:pt x="88773" y="605904"/>
                </a:lnTo>
                <a:lnTo>
                  <a:pt x="176657" y="430009"/>
                </a:lnTo>
                <a:close/>
              </a:path>
              <a:path w="12301219" h="1602104">
                <a:moveTo>
                  <a:pt x="6079337" y="1154912"/>
                </a:moveTo>
                <a:lnTo>
                  <a:pt x="6037453" y="1154912"/>
                </a:lnTo>
                <a:lnTo>
                  <a:pt x="6037453" y="1446872"/>
                </a:lnTo>
                <a:lnTo>
                  <a:pt x="6079337" y="1446872"/>
                </a:lnTo>
                <a:lnTo>
                  <a:pt x="6079337" y="1154912"/>
                </a:lnTo>
                <a:close/>
              </a:path>
              <a:path w="12301219" h="1602104">
                <a:moveTo>
                  <a:pt x="6312509" y="1426044"/>
                </a:moveTo>
                <a:lnTo>
                  <a:pt x="6136614" y="1426044"/>
                </a:lnTo>
                <a:lnTo>
                  <a:pt x="6224498" y="1601939"/>
                </a:lnTo>
                <a:lnTo>
                  <a:pt x="6312509" y="1426044"/>
                </a:lnTo>
                <a:close/>
              </a:path>
              <a:path w="12301219" h="1602104">
                <a:moveTo>
                  <a:pt x="12301195" y="0"/>
                </a:moveTo>
                <a:lnTo>
                  <a:pt x="12259310" y="0"/>
                </a:lnTo>
                <a:lnTo>
                  <a:pt x="12259310" y="449440"/>
                </a:lnTo>
                <a:lnTo>
                  <a:pt x="12301195" y="449440"/>
                </a:lnTo>
                <a:lnTo>
                  <a:pt x="12301195" y="0"/>
                </a:lnTo>
                <a:close/>
              </a:path>
            </a:pathLst>
          </a:custGeom>
          <a:solidFill>
            <a:srgbClr val="0090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4445755" y="8884564"/>
            <a:ext cx="4709160" cy="11601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5080" indent="92710">
              <a:lnSpc>
                <a:spcPts val="2200"/>
              </a:lnSpc>
              <a:spcBef>
                <a:spcPts val="295"/>
              </a:spcBef>
            </a:pPr>
            <a:r>
              <a:rPr dirty="0" sz="1950">
                <a:latin typeface="Trebuchet MS"/>
                <a:cs typeface="Trebuchet MS"/>
              </a:rPr>
              <a:t>B</a:t>
            </a:r>
            <a:r>
              <a:rPr dirty="0" sz="1950" spc="-10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E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R</a:t>
            </a:r>
            <a:r>
              <a:rPr dirty="0" sz="1950" spc="-11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</a:t>
            </a:r>
            <a:r>
              <a:rPr dirty="0" sz="1950" spc="190">
                <a:latin typeface="Trebuchet MS"/>
                <a:cs typeface="Trebuchet MS"/>
              </a:rPr>
              <a:t>  </a:t>
            </a:r>
            <a:r>
              <a:rPr dirty="0" sz="1950">
                <a:latin typeface="Trebuchet MS"/>
                <a:cs typeface="Trebuchet MS"/>
              </a:rPr>
              <a:t>ж</a:t>
            </a:r>
            <a:r>
              <a:rPr dirty="0" sz="1950" spc="-110">
                <a:latin typeface="Trebuchet MS"/>
                <a:cs typeface="Trebuchet MS"/>
              </a:rPr>
              <a:t> </a:t>
            </a:r>
            <a:r>
              <a:rPr dirty="0" sz="1950">
                <a:latin typeface="Microsoft Sans Serif"/>
                <a:cs typeface="Microsoft Sans Serif"/>
              </a:rPr>
              <a:t>ә</a:t>
            </a:r>
            <a:r>
              <a:rPr dirty="0" sz="1950" spc="-35">
                <a:latin typeface="Microsoft Sans Serif"/>
                <a:cs typeface="Microsoft Sans Serif"/>
              </a:rPr>
              <a:t> </a:t>
            </a:r>
            <a:r>
              <a:rPr dirty="0" sz="1950">
                <a:latin typeface="Trebuchet MS"/>
                <a:cs typeface="Trebuchet MS"/>
              </a:rPr>
              <a:t>н</a:t>
            </a:r>
            <a:r>
              <a:rPr dirty="0" sz="1950" spc="-10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е</a:t>
            </a:r>
            <a:r>
              <a:rPr dirty="0" sz="1950" spc="185">
                <a:latin typeface="Trebuchet MS"/>
                <a:cs typeface="Trebuchet MS"/>
              </a:rPr>
              <a:t>  </a:t>
            </a:r>
            <a:r>
              <a:rPr dirty="0" sz="1950">
                <a:latin typeface="Trebuchet MS"/>
                <a:cs typeface="Trebuchet MS"/>
              </a:rPr>
              <a:t>G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P</a:t>
            </a:r>
            <a:r>
              <a:rPr dirty="0" sz="1950" spc="-10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T</a:t>
            </a:r>
            <a:r>
              <a:rPr dirty="0" sz="1950" spc="185">
                <a:latin typeface="Trebuchet MS"/>
                <a:cs typeface="Trebuchet MS"/>
              </a:rPr>
              <a:t>  </a:t>
            </a:r>
            <a:r>
              <a:rPr dirty="0" sz="1950">
                <a:latin typeface="Microsoft Sans Serif"/>
                <a:cs typeface="Microsoft Sans Serif"/>
              </a:rPr>
              <a:t>ү</a:t>
            </a:r>
            <a:r>
              <a:rPr dirty="0" sz="1950" spc="-30">
                <a:latin typeface="Microsoft Sans Serif"/>
                <a:cs typeface="Microsoft Sans Serif"/>
              </a:rPr>
              <a:t> </a:t>
            </a:r>
            <a:r>
              <a:rPr dirty="0" sz="1950">
                <a:latin typeface="Trebuchet MS"/>
                <a:cs typeface="Trebuchet MS"/>
              </a:rPr>
              <a:t>л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г</a:t>
            </a:r>
            <a:r>
              <a:rPr dirty="0" sz="1950" spc="-10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і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л</a:t>
            </a:r>
            <a:r>
              <a:rPr dirty="0" sz="1950" spc="-10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е</a:t>
            </a:r>
            <a:r>
              <a:rPr dirty="0" sz="1950" spc="-105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р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і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н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і</a:t>
            </a:r>
            <a:r>
              <a:rPr dirty="0" sz="1950" spc="-100">
                <a:latin typeface="Trebuchet MS"/>
                <a:cs typeface="Trebuchet MS"/>
              </a:rPr>
              <a:t> </a:t>
            </a:r>
            <a:r>
              <a:rPr dirty="0" sz="1950" spc="-50">
                <a:latin typeface="Microsoft Sans Serif"/>
                <a:cs typeface="Microsoft Sans Serif"/>
              </a:rPr>
              <a:t>ң </a:t>
            </a:r>
            <a:r>
              <a:rPr dirty="0" sz="1950" spc="95">
                <a:latin typeface="Trebuchet MS"/>
                <a:cs typeface="Trebuchet MS"/>
              </a:rPr>
              <a:t>м</a:t>
            </a:r>
            <a:r>
              <a:rPr dirty="0" sz="1950" spc="95">
                <a:latin typeface="Microsoft Sans Serif"/>
                <a:cs typeface="Microsoft Sans Serif"/>
              </a:rPr>
              <a:t>ү</a:t>
            </a:r>
            <a:r>
              <a:rPr dirty="0" sz="1950" spc="95">
                <a:latin typeface="Trebuchet MS"/>
                <a:cs typeface="Trebuchet MS"/>
              </a:rPr>
              <a:t>мкіндіктерін</a:t>
            </a:r>
            <a:r>
              <a:rPr dirty="0" sz="1950" spc="210">
                <a:latin typeface="Trebuchet MS"/>
                <a:cs typeface="Trebuchet MS"/>
              </a:rPr>
              <a:t> </a:t>
            </a:r>
            <a:r>
              <a:rPr dirty="0" sz="1950" spc="95">
                <a:latin typeface="Trebuchet MS"/>
                <a:cs typeface="Trebuchet MS"/>
              </a:rPr>
              <a:t>біріктіреді.</a:t>
            </a:r>
            <a:r>
              <a:rPr dirty="0" sz="1950" spc="225">
                <a:latin typeface="Trebuchet MS"/>
                <a:cs typeface="Trebuchet MS"/>
              </a:rPr>
              <a:t> </a:t>
            </a:r>
            <a:r>
              <a:rPr dirty="0" sz="1950" spc="75">
                <a:latin typeface="Trebuchet MS"/>
                <a:cs typeface="Trebuchet MS"/>
              </a:rPr>
              <a:t>Оларды</a:t>
            </a:r>
            <a:r>
              <a:rPr dirty="0" sz="1950" spc="75">
                <a:latin typeface="Microsoft Sans Serif"/>
                <a:cs typeface="Microsoft Sans Serif"/>
              </a:rPr>
              <a:t>ң </a:t>
            </a:r>
            <a:r>
              <a:rPr dirty="0" sz="1950">
                <a:latin typeface="Trebuchet MS"/>
                <a:cs typeface="Trebuchet MS"/>
              </a:rPr>
              <a:t>ы</a:t>
            </a:r>
            <a:r>
              <a:rPr dirty="0" sz="1950">
                <a:latin typeface="Microsoft Sans Serif"/>
                <a:cs typeface="Microsoft Sans Serif"/>
              </a:rPr>
              <a:t>қ</a:t>
            </a:r>
            <a:r>
              <a:rPr dirty="0" sz="1950">
                <a:latin typeface="Trebuchet MS"/>
                <a:cs typeface="Trebuchet MS"/>
              </a:rPr>
              <a:t>шам</a:t>
            </a:r>
            <a:r>
              <a:rPr dirty="0" sz="1950" spc="65">
                <a:latin typeface="Trebuchet MS"/>
                <a:cs typeface="Trebuchet MS"/>
              </a:rPr>
              <a:t> </a:t>
            </a:r>
            <a:r>
              <a:rPr dirty="0" sz="1950">
                <a:latin typeface="Microsoft Sans Serif"/>
                <a:cs typeface="Microsoft Sans Serif"/>
              </a:rPr>
              <a:t>ө</a:t>
            </a:r>
            <a:r>
              <a:rPr dirty="0" sz="1950">
                <a:latin typeface="Trebuchet MS"/>
                <a:cs typeface="Trebuchet MS"/>
              </a:rPr>
              <a:t>лшемдері</a:t>
            </a:r>
            <a:r>
              <a:rPr dirty="0" sz="1950" spc="7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оларды</a:t>
            </a:r>
            <a:r>
              <a:rPr dirty="0" sz="1950" spc="80">
                <a:latin typeface="Trebuchet MS"/>
                <a:cs typeface="Trebuchet MS"/>
              </a:rPr>
              <a:t> </a:t>
            </a:r>
            <a:r>
              <a:rPr dirty="0" sz="1950">
                <a:latin typeface="Trebuchet MS"/>
                <a:cs typeface="Trebuchet MS"/>
              </a:rPr>
              <a:t>тезірек</a:t>
            </a:r>
            <a:r>
              <a:rPr dirty="0" sz="1950" spc="75">
                <a:latin typeface="Trebuchet MS"/>
                <a:cs typeface="Trebuchet MS"/>
              </a:rPr>
              <a:t> </a:t>
            </a:r>
            <a:r>
              <a:rPr dirty="0" sz="1950" spc="-20">
                <a:latin typeface="Trebuchet MS"/>
                <a:cs typeface="Trebuchet MS"/>
              </a:rPr>
              <a:t>ж</a:t>
            </a:r>
            <a:r>
              <a:rPr dirty="0" sz="1950" spc="-20">
                <a:latin typeface="Microsoft Sans Serif"/>
                <a:cs typeface="Microsoft Sans Serif"/>
              </a:rPr>
              <a:t>ә</a:t>
            </a:r>
            <a:r>
              <a:rPr dirty="0" sz="1950" spc="-20">
                <a:latin typeface="Trebuchet MS"/>
                <a:cs typeface="Trebuchet MS"/>
              </a:rPr>
              <a:t>не </a:t>
            </a:r>
            <a:r>
              <a:rPr dirty="0" sz="1950" spc="-10">
                <a:latin typeface="Trebuchet MS"/>
                <a:cs typeface="Trebuchet MS"/>
              </a:rPr>
              <a:t>арзаныра</a:t>
            </a:r>
            <a:r>
              <a:rPr dirty="0" sz="1950" spc="-10">
                <a:latin typeface="Microsoft Sans Serif"/>
                <a:cs typeface="Microsoft Sans Serif"/>
              </a:rPr>
              <a:t>қ</a:t>
            </a:r>
            <a:r>
              <a:rPr dirty="0" sz="1950" spc="-75">
                <a:latin typeface="Microsoft Sans Serif"/>
                <a:cs typeface="Microsoft Sans Serif"/>
              </a:rPr>
              <a:t> </a:t>
            </a:r>
            <a:r>
              <a:rPr dirty="0" sz="1950" spc="-10">
                <a:latin typeface="Trebuchet MS"/>
                <a:cs typeface="Trebuchet MS"/>
              </a:rPr>
              <a:t>етеді.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789658" y="8712886"/>
            <a:ext cx="4879340" cy="2133600"/>
          </a:xfrm>
          <a:custGeom>
            <a:avLst/>
            <a:gdLst/>
            <a:ahLst/>
            <a:cxnLst/>
            <a:rect l="l" t="t" r="r" b="b"/>
            <a:pathLst>
              <a:path w="4879340" h="2133600">
                <a:moveTo>
                  <a:pt x="2831998" y="12700"/>
                </a:moveTo>
                <a:lnTo>
                  <a:pt x="2047278" y="12700"/>
                </a:lnTo>
                <a:lnTo>
                  <a:pt x="2099246" y="0"/>
                </a:lnTo>
                <a:lnTo>
                  <a:pt x="2779966" y="0"/>
                </a:lnTo>
                <a:lnTo>
                  <a:pt x="2831998" y="12700"/>
                </a:lnTo>
                <a:close/>
              </a:path>
              <a:path w="4879340" h="2133600">
                <a:moveTo>
                  <a:pt x="2987128" y="25400"/>
                </a:moveTo>
                <a:lnTo>
                  <a:pt x="1892046" y="25400"/>
                </a:lnTo>
                <a:lnTo>
                  <a:pt x="1943608" y="12700"/>
                </a:lnTo>
                <a:lnTo>
                  <a:pt x="2935655" y="12700"/>
                </a:lnTo>
                <a:lnTo>
                  <a:pt x="2987128" y="25400"/>
                </a:lnTo>
                <a:close/>
              </a:path>
              <a:path w="4879340" h="2133600">
                <a:moveTo>
                  <a:pt x="3089529" y="38100"/>
                </a:moveTo>
                <a:lnTo>
                  <a:pt x="1789684" y="38100"/>
                </a:lnTo>
                <a:lnTo>
                  <a:pt x="1840687" y="25400"/>
                </a:lnTo>
                <a:lnTo>
                  <a:pt x="3038449" y="25400"/>
                </a:lnTo>
                <a:lnTo>
                  <a:pt x="3089529" y="38100"/>
                </a:lnTo>
                <a:close/>
              </a:path>
              <a:path w="4879340" h="2133600">
                <a:moveTo>
                  <a:pt x="2101811" y="50800"/>
                </a:moveTo>
                <a:lnTo>
                  <a:pt x="1688198" y="50800"/>
                </a:lnTo>
                <a:lnTo>
                  <a:pt x="1738795" y="38100"/>
                </a:lnTo>
                <a:lnTo>
                  <a:pt x="2153754" y="38100"/>
                </a:lnTo>
                <a:lnTo>
                  <a:pt x="2101811" y="50800"/>
                </a:lnTo>
                <a:close/>
              </a:path>
              <a:path w="4879340" h="2133600">
                <a:moveTo>
                  <a:pt x="3191052" y="50800"/>
                </a:moveTo>
                <a:lnTo>
                  <a:pt x="2777616" y="50800"/>
                </a:lnTo>
                <a:lnTo>
                  <a:pt x="2725674" y="38100"/>
                </a:lnTo>
                <a:lnTo>
                  <a:pt x="3140417" y="38100"/>
                </a:lnTo>
                <a:lnTo>
                  <a:pt x="3191052" y="50800"/>
                </a:lnTo>
                <a:close/>
              </a:path>
              <a:path w="4879340" h="2133600">
                <a:moveTo>
                  <a:pt x="1947367" y="63500"/>
                </a:moveTo>
                <a:lnTo>
                  <a:pt x="1587931" y="63500"/>
                </a:lnTo>
                <a:lnTo>
                  <a:pt x="1637880" y="50800"/>
                </a:lnTo>
                <a:lnTo>
                  <a:pt x="1998929" y="50800"/>
                </a:lnTo>
                <a:lnTo>
                  <a:pt x="1947367" y="63500"/>
                </a:lnTo>
                <a:close/>
              </a:path>
              <a:path w="4879340" h="2133600">
                <a:moveTo>
                  <a:pt x="3291319" y="63500"/>
                </a:moveTo>
                <a:lnTo>
                  <a:pt x="2932061" y="63500"/>
                </a:lnTo>
                <a:lnTo>
                  <a:pt x="2880499" y="50800"/>
                </a:lnTo>
                <a:lnTo>
                  <a:pt x="3241268" y="50800"/>
                </a:lnTo>
                <a:lnTo>
                  <a:pt x="3291319" y="63500"/>
                </a:lnTo>
                <a:close/>
              </a:path>
              <a:path w="4879340" h="2133600">
                <a:moveTo>
                  <a:pt x="226136" y="673100"/>
                </a:moveTo>
                <a:lnTo>
                  <a:pt x="169913" y="673100"/>
                </a:lnTo>
                <a:lnTo>
                  <a:pt x="196075" y="635000"/>
                </a:lnTo>
                <a:lnTo>
                  <a:pt x="196722" y="635000"/>
                </a:lnTo>
                <a:lnTo>
                  <a:pt x="225513" y="609600"/>
                </a:lnTo>
                <a:lnTo>
                  <a:pt x="256158" y="584200"/>
                </a:lnTo>
                <a:lnTo>
                  <a:pt x="288289" y="558800"/>
                </a:lnTo>
                <a:lnTo>
                  <a:pt x="323443" y="533400"/>
                </a:lnTo>
                <a:lnTo>
                  <a:pt x="359918" y="508000"/>
                </a:lnTo>
                <a:lnTo>
                  <a:pt x="398297" y="469900"/>
                </a:lnTo>
                <a:lnTo>
                  <a:pt x="438175" y="444500"/>
                </a:lnTo>
                <a:lnTo>
                  <a:pt x="480923" y="419100"/>
                </a:lnTo>
                <a:lnTo>
                  <a:pt x="525119" y="393700"/>
                </a:lnTo>
                <a:lnTo>
                  <a:pt x="571309" y="368300"/>
                </a:lnTo>
                <a:lnTo>
                  <a:pt x="619378" y="355600"/>
                </a:lnTo>
                <a:lnTo>
                  <a:pt x="669560" y="330080"/>
                </a:lnTo>
                <a:lnTo>
                  <a:pt x="721614" y="304599"/>
                </a:lnTo>
                <a:lnTo>
                  <a:pt x="761692" y="279313"/>
                </a:lnTo>
                <a:lnTo>
                  <a:pt x="761837" y="279313"/>
                </a:lnTo>
                <a:lnTo>
                  <a:pt x="887604" y="241162"/>
                </a:lnTo>
                <a:lnTo>
                  <a:pt x="887379" y="241162"/>
                </a:lnTo>
                <a:lnTo>
                  <a:pt x="930583" y="215843"/>
                </a:lnTo>
                <a:lnTo>
                  <a:pt x="1018479" y="190438"/>
                </a:lnTo>
                <a:lnTo>
                  <a:pt x="1343237" y="101560"/>
                </a:lnTo>
                <a:lnTo>
                  <a:pt x="1391296" y="101560"/>
                </a:lnTo>
                <a:lnTo>
                  <a:pt x="1538173" y="63500"/>
                </a:lnTo>
                <a:lnTo>
                  <a:pt x="1845475" y="63500"/>
                </a:lnTo>
                <a:lnTo>
                  <a:pt x="1794675" y="76200"/>
                </a:lnTo>
                <a:lnTo>
                  <a:pt x="1744433" y="76200"/>
                </a:lnTo>
                <a:lnTo>
                  <a:pt x="1694014" y="88900"/>
                </a:lnTo>
                <a:lnTo>
                  <a:pt x="1644434" y="88900"/>
                </a:lnTo>
                <a:lnTo>
                  <a:pt x="1545285" y="114300"/>
                </a:lnTo>
                <a:lnTo>
                  <a:pt x="1496606" y="114300"/>
                </a:lnTo>
                <a:lnTo>
                  <a:pt x="1352067" y="152400"/>
                </a:lnTo>
                <a:lnTo>
                  <a:pt x="1304925" y="152400"/>
                </a:lnTo>
                <a:lnTo>
                  <a:pt x="1059005" y="220553"/>
                </a:lnTo>
                <a:lnTo>
                  <a:pt x="987692" y="241162"/>
                </a:lnTo>
                <a:lnTo>
                  <a:pt x="944225" y="266578"/>
                </a:lnTo>
                <a:lnTo>
                  <a:pt x="944708" y="266578"/>
                </a:lnTo>
                <a:lnTo>
                  <a:pt x="921805" y="273344"/>
                </a:lnTo>
                <a:lnTo>
                  <a:pt x="921333" y="273344"/>
                </a:lnTo>
                <a:lnTo>
                  <a:pt x="818812" y="304599"/>
                </a:lnTo>
                <a:lnTo>
                  <a:pt x="777789" y="330080"/>
                </a:lnTo>
                <a:lnTo>
                  <a:pt x="778241" y="330080"/>
                </a:lnTo>
                <a:lnTo>
                  <a:pt x="737972" y="342783"/>
                </a:lnTo>
                <a:lnTo>
                  <a:pt x="738246" y="342783"/>
                </a:lnTo>
                <a:lnTo>
                  <a:pt x="686447" y="368300"/>
                </a:lnTo>
                <a:lnTo>
                  <a:pt x="686866" y="368300"/>
                </a:lnTo>
                <a:lnTo>
                  <a:pt x="636855" y="393946"/>
                </a:lnTo>
                <a:lnTo>
                  <a:pt x="591106" y="406146"/>
                </a:lnTo>
                <a:lnTo>
                  <a:pt x="544906" y="431800"/>
                </a:lnTo>
                <a:lnTo>
                  <a:pt x="545426" y="431800"/>
                </a:lnTo>
                <a:lnTo>
                  <a:pt x="501738" y="457200"/>
                </a:lnTo>
                <a:lnTo>
                  <a:pt x="502208" y="457200"/>
                </a:lnTo>
                <a:lnTo>
                  <a:pt x="460425" y="482600"/>
                </a:lnTo>
                <a:lnTo>
                  <a:pt x="460921" y="482600"/>
                </a:lnTo>
                <a:lnTo>
                  <a:pt x="421043" y="508000"/>
                </a:lnTo>
                <a:lnTo>
                  <a:pt x="421576" y="508000"/>
                </a:lnTo>
                <a:lnTo>
                  <a:pt x="383730" y="533400"/>
                </a:lnTo>
                <a:lnTo>
                  <a:pt x="384263" y="533400"/>
                </a:lnTo>
                <a:lnTo>
                  <a:pt x="348322" y="558800"/>
                </a:lnTo>
                <a:lnTo>
                  <a:pt x="348843" y="558800"/>
                </a:lnTo>
                <a:lnTo>
                  <a:pt x="314807" y="584200"/>
                </a:lnTo>
                <a:lnTo>
                  <a:pt x="315417" y="584200"/>
                </a:lnTo>
                <a:lnTo>
                  <a:pt x="293996" y="609600"/>
                </a:lnTo>
                <a:lnTo>
                  <a:pt x="283819" y="609600"/>
                </a:lnTo>
                <a:lnTo>
                  <a:pt x="253733" y="647700"/>
                </a:lnTo>
                <a:lnTo>
                  <a:pt x="254330" y="647700"/>
                </a:lnTo>
                <a:lnTo>
                  <a:pt x="226136" y="673100"/>
                </a:lnTo>
                <a:close/>
              </a:path>
              <a:path w="4879340" h="2133600">
                <a:moveTo>
                  <a:pt x="3487751" y="101560"/>
                </a:moveTo>
                <a:lnTo>
                  <a:pt x="3284623" y="101560"/>
                </a:lnTo>
                <a:lnTo>
                  <a:pt x="3234994" y="88900"/>
                </a:lnTo>
                <a:lnTo>
                  <a:pt x="3185414" y="88900"/>
                </a:lnTo>
                <a:lnTo>
                  <a:pt x="3134994" y="76200"/>
                </a:lnTo>
                <a:lnTo>
                  <a:pt x="3084753" y="76200"/>
                </a:lnTo>
                <a:lnTo>
                  <a:pt x="3033826" y="63500"/>
                </a:lnTo>
                <a:lnTo>
                  <a:pt x="3341027" y="63500"/>
                </a:lnTo>
                <a:lnTo>
                  <a:pt x="3487751" y="101560"/>
                </a:lnTo>
                <a:close/>
              </a:path>
              <a:path w="4879340" h="2133600">
                <a:moveTo>
                  <a:pt x="1594969" y="101560"/>
                </a:moveTo>
                <a:lnTo>
                  <a:pt x="1594806" y="101560"/>
                </a:lnTo>
                <a:lnTo>
                  <a:pt x="1627009" y="93344"/>
                </a:lnTo>
                <a:lnTo>
                  <a:pt x="1594969" y="101560"/>
                </a:lnTo>
                <a:close/>
              </a:path>
              <a:path w="4879340" h="2133600">
                <a:moveTo>
                  <a:pt x="3631053" y="126941"/>
                </a:moveTo>
                <a:lnTo>
                  <a:pt x="3431225" y="126941"/>
                </a:lnTo>
                <a:lnTo>
                  <a:pt x="3382810" y="114300"/>
                </a:lnTo>
                <a:lnTo>
                  <a:pt x="3334143" y="114300"/>
                </a:lnTo>
                <a:lnTo>
                  <a:pt x="3252419" y="93344"/>
                </a:lnTo>
                <a:lnTo>
                  <a:pt x="3284623" y="101560"/>
                </a:lnTo>
                <a:lnTo>
                  <a:pt x="3536001" y="101560"/>
                </a:lnTo>
                <a:lnTo>
                  <a:pt x="3631053" y="126941"/>
                </a:lnTo>
                <a:close/>
              </a:path>
              <a:path w="4879340" h="2133600">
                <a:moveTo>
                  <a:pt x="1448303" y="126941"/>
                </a:moveTo>
                <a:lnTo>
                  <a:pt x="1448066" y="126941"/>
                </a:lnTo>
                <a:lnTo>
                  <a:pt x="1470317" y="121146"/>
                </a:lnTo>
                <a:lnTo>
                  <a:pt x="1448303" y="126941"/>
                </a:lnTo>
                <a:close/>
              </a:path>
              <a:path w="4879340" h="2133600">
                <a:moveTo>
                  <a:pt x="3677956" y="139637"/>
                </a:moveTo>
                <a:lnTo>
                  <a:pt x="3479371" y="139637"/>
                </a:lnTo>
                <a:lnTo>
                  <a:pt x="3409030" y="121146"/>
                </a:lnTo>
                <a:lnTo>
                  <a:pt x="3431225" y="126941"/>
                </a:lnTo>
                <a:lnTo>
                  <a:pt x="3631055" y="126941"/>
                </a:lnTo>
                <a:lnTo>
                  <a:pt x="3677956" y="139637"/>
                </a:lnTo>
                <a:close/>
              </a:path>
              <a:path w="4879340" h="2133600">
                <a:moveTo>
                  <a:pt x="1400181" y="139637"/>
                </a:moveTo>
                <a:lnTo>
                  <a:pt x="1399933" y="139637"/>
                </a:lnTo>
                <a:lnTo>
                  <a:pt x="1423885" y="133349"/>
                </a:lnTo>
                <a:lnTo>
                  <a:pt x="1400181" y="139637"/>
                </a:lnTo>
                <a:close/>
              </a:path>
              <a:path w="4879340" h="2133600">
                <a:moveTo>
                  <a:pt x="3815640" y="177729"/>
                </a:moveTo>
                <a:lnTo>
                  <a:pt x="3667766" y="177729"/>
                </a:lnTo>
                <a:lnTo>
                  <a:pt x="3574491" y="152400"/>
                </a:lnTo>
                <a:lnTo>
                  <a:pt x="3527374" y="152400"/>
                </a:lnTo>
                <a:lnTo>
                  <a:pt x="3455365" y="133349"/>
                </a:lnTo>
                <a:lnTo>
                  <a:pt x="3479371" y="139637"/>
                </a:lnTo>
                <a:lnTo>
                  <a:pt x="3677958" y="139637"/>
                </a:lnTo>
                <a:lnTo>
                  <a:pt x="3815640" y="177729"/>
                </a:lnTo>
                <a:close/>
              </a:path>
              <a:path w="4879340" h="2133600">
                <a:moveTo>
                  <a:pt x="1258211" y="165048"/>
                </a:moveTo>
                <a:lnTo>
                  <a:pt x="1258012" y="165048"/>
                </a:lnTo>
                <a:lnTo>
                  <a:pt x="1273844" y="160779"/>
                </a:lnTo>
                <a:lnTo>
                  <a:pt x="1258211" y="165048"/>
                </a:lnTo>
                <a:close/>
              </a:path>
              <a:path w="4879340" h="2133600">
                <a:moveTo>
                  <a:pt x="1211938" y="177729"/>
                </a:moveTo>
                <a:lnTo>
                  <a:pt x="1211678" y="177729"/>
                </a:lnTo>
                <a:lnTo>
                  <a:pt x="1226264" y="173754"/>
                </a:lnTo>
                <a:lnTo>
                  <a:pt x="1211938" y="177729"/>
                </a:lnTo>
                <a:close/>
              </a:path>
              <a:path w="4879340" h="2133600">
                <a:moveTo>
                  <a:pt x="3860467" y="190438"/>
                </a:moveTo>
                <a:lnTo>
                  <a:pt x="3713624" y="190438"/>
                </a:lnTo>
                <a:lnTo>
                  <a:pt x="3653137" y="173754"/>
                </a:lnTo>
                <a:lnTo>
                  <a:pt x="3667766" y="177729"/>
                </a:lnTo>
                <a:lnTo>
                  <a:pt x="3815643" y="177729"/>
                </a:lnTo>
                <a:lnTo>
                  <a:pt x="3860467" y="190438"/>
                </a:lnTo>
                <a:close/>
              </a:path>
              <a:path w="4879340" h="2133600">
                <a:moveTo>
                  <a:pt x="3904821" y="203124"/>
                </a:moveTo>
                <a:lnTo>
                  <a:pt x="3759043" y="203124"/>
                </a:lnTo>
                <a:lnTo>
                  <a:pt x="3697369" y="185960"/>
                </a:lnTo>
                <a:lnTo>
                  <a:pt x="3713624" y="190438"/>
                </a:lnTo>
                <a:lnTo>
                  <a:pt x="3860469" y="190438"/>
                </a:lnTo>
                <a:lnTo>
                  <a:pt x="3904821" y="203124"/>
                </a:lnTo>
                <a:close/>
              </a:path>
              <a:path w="4879340" h="2133600">
                <a:moveTo>
                  <a:pt x="1120661" y="203124"/>
                </a:moveTo>
                <a:lnTo>
                  <a:pt x="1120378" y="203124"/>
                </a:lnTo>
                <a:lnTo>
                  <a:pt x="1135319" y="198973"/>
                </a:lnTo>
                <a:lnTo>
                  <a:pt x="1120661" y="203124"/>
                </a:lnTo>
                <a:close/>
              </a:path>
              <a:path w="4879340" h="2133600">
                <a:moveTo>
                  <a:pt x="3948566" y="215843"/>
                </a:moveTo>
                <a:lnTo>
                  <a:pt x="3803919" y="215843"/>
                </a:lnTo>
                <a:lnTo>
                  <a:pt x="3744102" y="198973"/>
                </a:lnTo>
                <a:lnTo>
                  <a:pt x="3759043" y="203124"/>
                </a:lnTo>
                <a:lnTo>
                  <a:pt x="3904825" y="203124"/>
                </a:lnTo>
                <a:lnTo>
                  <a:pt x="3948566" y="215843"/>
                </a:lnTo>
                <a:close/>
              </a:path>
              <a:path w="4879340" h="2133600">
                <a:moveTo>
                  <a:pt x="3970203" y="228506"/>
                </a:moveTo>
                <a:lnTo>
                  <a:pt x="3848152" y="228506"/>
                </a:lnTo>
                <a:lnTo>
                  <a:pt x="3792523" y="212633"/>
                </a:lnTo>
                <a:lnTo>
                  <a:pt x="3803919" y="215843"/>
                </a:lnTo>
                <a:lnTo>
                  <a:pt x="3948664" y="215843"/>
                </a:lnTo>
                <a:lnTo>
                  <a:pt x="3970203" y="228506"/>
                </a:lnTo>
                <a:close/>
              </a:path>
              <a:path w="4879340" h="2133600">
                <a:moveTo>
                  <a:pt x="1031487" y="228506"/>
                </a:moveTo>
                <a:lnTo>
                  <a:pt x="1031145" y="228506"/>
                </a:lnTo>
                <a:lnTo>
                  <a:pt x="1051670" y="222673"/>
                </a:lnTo>
                <a:lnTo>
                  <a:pt x="1031487" y="228506"/>
                </a:lnTo>
                <a:close/>
              </a:path>
              <a:path w="4879340" h="2133600">
                <a:moveTo>
                  <a:pt x="4117326" y="279313"/>
                </a:moveTo>
                <a:lnTo>
                  <a:pt x="3977767" y="279313"/>
                </a:lnTo>
                <a:lnTo>
                  <a:pt x="3934717" y="266578"/>
                </a:lnTo>
                <a:lnTo>
                  <a:pt x="3935053" y="266578"/>
                </a:lnTo>
                <a:lnTo>
                  <a:pt x="3891744" y="241162"/>
                </a:lnTo>
                <a:lnTo>
                  <a:pt x="3827618" y="222673"/>
                </a:lnTo>
                <a:lnTo>
                  <a:pt x="3848152" y="228506"/>
                </a:lnTo>
                <a:lnTo>
                  <a:pt x="3970203" y="228506"/>
                </a:lnTo>
                <a:lnTo>
                  <a:pt x="3991732" y="241162"/>
                </a:lnTo>
                <a:lnTo>
                  <a:pt x="3991506" y="241162"/>
                </a:lnTo>
                <a:lnTo>
                  <a:pt x="4117326" y="279313"/>
                </a:lnTo>
                <a:close/>
              </a:path>
              <a:path w="4879340" h="2133600">
                <a:moveTo>
                  <a:pt x="919255" y="274108"/>
                </a:moveTo>
                <a:lnTo>
                  <a:pt x="921333" y="273344"/>
                </a:lnTo>
                <a:lnTo>
                  <a:pt x="921805" y="273344"/>
                </a:lnTo>
                <a:lnTo>
                  <a:pt x="919255" y="274108"/>
                </a:lnTo>
                <a:close/>
              </a:path>
              <a:path w="4879340" h="2133600">
                <a:moveTo>
                  <a:pt x="901668" y="279313"/>
                </a:moveTo>
                <a:lnTo>
                  <a:pt x="920613" y="273562"/>
                </a:lnTo>
                <a:lnTo>
                  <a:pt x="919255" y="274108"/>
                </a:lnTo>
                <a:lnTo>
                  <a:pt x="901668" y="279313"/>
                </a:lnTo>
                <a:close/>
              </a:path>
              <a:path w="4879340" h="2133600">
                <a:moveTo>
                  <a:pt x="901974" y="279313"/>
                </a:moveTo>
                <a:lnTo>
                  <a:pt x="901668" y="279313"/>
                </a:lnTo>
                <a:lnTo>
                  <a:pt x="914285" y="275579"/>
                </a:lnTo>
                <a:lnTo>
                  <a:pt x="901974" y="279313"/>
                </a:lnTo>
                <a:close/>
              </a:path>
              <a:path w="4879340" h="2133600">
                <a:moveTo>
                  <a:pt x="4137942" y="292019"/>
                </a:moveTo>
                <a:lnTo>
                  <a:pt x="4019625" y="292019"/>
                </a:lnTo>
                <a:lnTo>
                  <a:pt x="3965145" y="275579"/>
                </a:lnTo>
                <a:lnTo>
                  <a:pt x="3977767" y="279313"/>
                </a:lnTo>
                <a:lnTo>
                  <a:pt x="4117467" y="279313"/>
                </a:lnTo>
                <a:lnTo>
                  <a:pt x="4137942" y="292019"/>
                </a:lnTo>
                <a:close/>
              </a:path>
              <a:path w="4879340" h="2133600">
                <a:moveTo>
                  <a:pt x="860078" y="292019"/>
                </a:moveTo>
                <a:lnTo>
                  <a:pt x="859796" y="292019"/>
                </a:lnTo>
                <a:lnTo>
                  <a:pt x="883308" y="284935"/>
                </a:lnTo>
                <a:lnTo>
                  <a:pt x="860078" y="292019"/>
                </a:lnTo>
                <a:close/>
              </a:path>
              <a:path w="4879340" h="2133600">
                <a:moveTo>
                  <a:pt x="4235066" y="342783"/>
                </a:moveTo>
                <a:lnTo>
                  <a:pt x="4141460" y="342783"/>
                </a:lnTo>
                <a:lnTo>
                  <a:pt x="4101187" y="330080"/>
                </a:lnTo>
                <a:lnTo>
                  <a:pt x="4101494" y="330080"/>
                </a:lnTo>
                <a:lnTo>
                  <a:pt x="4060612" y="304599"/>
                </a:lnTo>
                <a:lnTo>
                  <a:pt x="3996115" y="284935"/>
                </a:lnTo>
                <a:lnTo>
                  <a:pt x="4019625" y="292019"/>
                </a:lnTo>
                <a:lnTo>
                  <a:pt x="4137942" y="292019"/>
                </a:lnTo>
                <a:lnTo>
                  <a:pt x="4158215" y="304599"/>
                </a:lnTo>
                <a:lnTo>
                  <a:pt x="4209858" y="330080"/>
                </a:lnTo>
                <a:lnTo>
                  <a:pt x="4235066" y="342783"/>
                </a:lnTo>
                <a:close/>
              </a:path>
              <a:path w="4879340" h="2133600">
                <a:moveTo>
                  <a:pt x="738246" y="342783"/>
                </a:moveTo>
                <a:lnTo>
                  <a:pt x="737972" y="342783"/>
                </a:lnTo>
                <a:lnTo>
                  <a:pt x="738769" y="342532"/>
                </a:lnTo>
                <a:lnTo>
                  <a:pt x="738246" y="342783"/>
                </a:lnTo>
                <a:close/>
              </a:path>
              <a:path w="4879340" h="2133600">
                <a:moveTo>
                  <a:pt x="4590529" y="558800"/>
                </a:moveTo>
                <a:lnTo>
                  <a:pt x="4531106" y="558800"/>
                </a:lnTo>
                <a:lnTo>
                  <a:pt x="4495165" y="533400"/>
                </a:lnTo>
                <a:lnTo>
                  <a:pt x="4495698" y="533400"/>
                </a:lnTo>
                <a:lnTo>
                  <a:pt x="4457852" y="508000"/>
                </a:lnTo>
                <a:lnTo>
                  <a:pt x="4458385" y="508000"/>
                </a:lnTo>
                <a:lnTo>
                  <a:pt x="4418507" y="482600"/>
                </a:lnTo>
                <a:lnTo>
                  <a:pt x="4419003" y="482600"/>
                </a:lnTo>
                <a:lnTo>
                  <a:pt x="4377220" y="457200"/>
                </a:lnTo>
                <a:lnTo>
                  <a:pt x="4377715" y="457200"/>
                </a:lnTo>
                <a:lnTo>
                  <a:pt x="4333900" y="431800"/>
                </a:lnTo>
                <a:lnTo>
                  <a:pt x="4334370" y="431800"/>
                </a:lnTo>
                <a:lnTo>
                  <a:pt x="4288322" y="406146"/>
                </a:lnTo>
                <a:lnTo>
                  <a:pt x="4242573" y="393946"/>
                </a:lnTo>
                <a:lnTo>
                  <a:pt x="4192562" y="368300"/>
                </a:lnTo>
                <a:lnTo>
                  <a:pt x="4192968" y="368300"/>
                </a:lnTo>
                <a:lnTo>
                  <a:pt x="4140672" y="342532"/>
                </a:lnTo>
                <a:lnTo>
                  <a:pt x="4141455" y="342783"/>
                </a:lnTo>
                <a:lnTo>
                  <a:pt x="4235066" y="342783"/>
                </a:lnTo>
                <a:lnTo>
                  <a:pt x="4260494" y="355600"/>
                </a:lnTo>
                <a:lnTo>
                  <a:pt x="4308119" y="368300"/>
                </a:lnTo>
                <a:lnTo>
                  <a:pt x="4354664" y="393700"/>
                </a:lnTo>
                <a:lnTo>
                  <a:pt x="4398975" y="419100"/>
                </a:lnTo>
                <a:lnTo>
                  <a:pt x="4441253" y="444500"/>
                </a:lnTo>
                <a:lnTo>
                  <a:pt x="4481664" y="469900"/>
                </a:lnTo>
                <a:lnTo>
                  <a:pt x="4520044" y="508000"/>
                </a:lnTo>
                <a:lnTo>
                  <a:pt x="4555985" y="533400"/>
                </a:lnTo>
                <a:lnTo>
                  <a:pt x="4590529" y="558800"/>
                </a:lnTo>
                <a:close/>
              </a:path>
              <a:path w="4879340" h="2133600">
                <a:moveTo>
                  <a:pt x="4595990" y="622300"/>
                </a:moveTo>
                <a:lnTo>
                  <a:pt x="4563986" y="584200"/>
                </a:lnTo>
                <a:lnTo>
                  <a:pt x="4564621" y="584200"/>
                </a:lnTo>
                <a:lnTo>
                  <a:pt x="4530585" y="558800"/>
                </a:lnTo>
                <a:lnTo>
                  <a:pt x="4591164" y="558800"/>
                </a:lnTo>
                <a:lnTo>
                  <a:pt x="4623650" y="584200"/>
                </a:lnTo>
                <a:lnTo>
                  <a:pt x="4653876" y="609600"/>
                </a:lnTo>
                <a:lnTo>
                  <a:pt x="4595507" y="609600"/>
                </a:lnTo>
                <a:lnTo>
                  <a:pt x="4595990" y="622300"/>
                </a:lnTo>
                <a:close/>
              </a:path>
              <a:path w="4879340" h="2133600">
                <a:moveTo>
                  <a:pt x="283286" y="622300"/>
                </a:moveTo>
                <a:lnTo>
                  <a:pt x="283819" y="609600"/>
                </a:lnTo>
                <a:lnTo>
                  <a:pt x="293996" y="609600"/>
                </a:lnTo>
                <a:lnTo>
                  <a:pt x="283286" y="622300"/>
                </a:lnTo>
                <a:close/>
              </a:path>
              <a:path w="4879340" h="2133600">
                <a:moveTo>
                  <a:pt x="4709515" y="673100"/>
                </a:moveTo>
                <a:lnTo>
                  <a:pt x="4653292" y="673100"/>
                </a:lnTo>
                <a:lnTo>
                  <a:pt x="4625098" y="647700"/>
                </a:lnTo>
                <a:lnTo>
                  <a:pt x="4625733" y="647700"/>
                </a:lnTo>
                <a:lnTo>
                  <a:pt x="4595507" y="609600"/>
                </a:lnTo>
                <a:lnTo>
                  <a:pt x="4653876" y="609600"/>
                </a:lnTo>
                <a:lnTo>
                  <a:pt x="4682705" y="635000"/>
                </a:lnTo>
                <a:lnTo>
                  <a:pt x="4683353" y="635000"/>
                </a:lnTo>
                <a:lnTo>
                  <a:pt x="4709515" y="673100"/>
                </a:lnTo>
                <a:close/>
              </a:path>
              <a:path w="4879340" h="2133600">
                <a:moveTo>
                  <a:pt x="42875" y="1092200"/>
                </a:moveTo>
                <a:lnTo>
                  <a:pt x="1015" y="1092200"/>
                </a:lnTo>
                <a:lnTo>
                  <a:pt x="0" y="1066800"/>
                </a:lnTo>
                <a:lnTo>
                  <a:pt x="1015" y="1028700"/>
                </a:lnTo>
                <a:lnTo>
                  <a:pt x="1181" y="1028700"/>
                </a:lnTo>
                <a:lnTo>
                  <a:pt x="8928" y="977900"/>
                </a:lnTo>
                <a:lnTo>
                  <a:pt x="9448" y="965200"/>
                </a:lnTo>
                <a:lnTo>
                  <a:pt x="25057" y="914400"/>
                </a:lnTo>
                <a:lnTo>
                  <a:pt x="25831" y="914400"/>
                </a:lnTo>
                <a:lnTo>
                  <a:pt x="49072" y="850900"/>
                </a:lnTo>
                <a:lnTo>
                  <a:pt x="50076" y="850900"/>
                </a:lnTo>
                <a:lnTo>
                  <a:pt x="81191" y="787400"/>
                </a:lnTo>
                <a:lnTo>
                  <a:pt x="82295" y="787400"/>
                </a:lnTo>
                <a:lnTo>
                  <a:pt x="121157" y="723900"/>
                </a:lnTo>
                <a:lnTo>
                  <a:pt x="122351" y="723900"/>
                </a:lnTo>
                <a:lnTo>
                  <a:pt x="169087" y="673100"/>
                </a:lnTo>
                <a:lnTo>
                  <a:pt x="226783" y="673100"/>
                </a:lnTo>
                <a:lnTo>
                  <a:pt x="200621" y="698500"/>
                </a:lnTo>
                <a:lnTo>
                  <a:pt x="201447" y="698500"/>
                </a:lnTo>
                <a:lnTo>
                  <a:pt x="154711" y="749300"/>
                </a:lnTo>
                <a:lnTo>
                  <a:pt x="155905" y="749300"/>
                </a:lnTo>
                <a:lnTo>
                  <a:pt x="117043" y="812800"/>
                </a:lnTo>
                <a:lnTo>
                  <a:pt x="118148" y="812800"/>
                </a:lnTo>
                <a:lnTo>
                  <a:pt x="87045" y="863600"/>
                </a:lnTo>
                <a:lnTo>
                  <a:pt x="88049" y="863600"/>
                </a:lnTo>
                <a:lnTo>
                  <a:pt x="64808" y="927100"/>
                </a:lnTo>
                <a:lnTo>
                  <a:pt x="65570" y="927100"/>
                </a:lnTo>
                <a:lnTo>
                  <a:pt x="49949" y="977900"/>
                </a:lnTo>
                <a:lnTo>
                  <a:pt x="50457" y="977900"/>
                </a:lnTo>
                <a:lnTo>
                  <a:pt x="42710" y="1041400"/>
                </a:lnTo>
                <a:lnTo>
                  <a:pt x="42875" y="1041400"/>
                </a:lnTo>
                <a:lnTo>
                  <a:pt x="41859" y="1066800"/>
                </a:lnTo>
                <a:lnTo>
                  <a:pt x="42875" y="1092200"/>
                </a:lnTo>
                <a:close/>
              </a:path>
              <a:path w="4879340" h="2133600">
                <a:moveTo>
                  <a:pt x="4878412" y="1092200"/>
                </a:moveTo>
                <a:lnTo>
                  <a:pt x="4836553" y="1092200"/>
                </a:lnTo>
                <a:lnTo>
                  <a:pt x="4837430" y="1066800"/>
                </a:lnTo>
                <a:lnTo>
                  <a:pt x="4836553" y="1041400"/>
                </a:lnTo>
                <a:lnTo>
                  <a:pt x="4836718" y="1041400"/>
                </a:lnTo>
                <a:lnTo>
                  <a:pt x="4828844" y="977900"/>
                </a:lnTo>
                <a:lnTo>
                  <a:pt x="4829340" y="977900"/>
                </a:lnTo>
                <a:lnTo>
                  <a:pt x="4813846" y="927100"/>
                </a:lnTo>
                <a:lnTo>
                  <a:pt x="4814633" y="927100"/>
                </a:lnTo>
                <a:lnTo>
                  <a:pt x="4791278" y="863600"/>
                </a:lnTo>
                <a:lnTo>
                  <a:pt x="4792243" y="863600"/>
                </a:lnTo>
                <a:lnTo>
                  <a:pt x="4761255" y="812800"/>
                </a:lnTo>
                <a:lnTo>
                  <a:pt x="4762398" y="812800"/>
                </a:lnTo>
                <a:lnTo>
                  <a:pt x="4723409" y="749300"/>
                </a:lnTo>
                <a:lnTo>
                  <a:pt x="4724565" y="749300"/>
                </a:lnTo>
                <a:lnTo>
                  <a:pt x="4677956" y="698500"/>
                </a:lnTo>
                <a:lnTo>
                  <a:pt x="4678807" y="698500"/>
                </a:lnTo>
                <a:lnTo>
                  <a:pt x="4652645" y="673100"/>
                </a:lnTo>
                <a:lnTo>
                  <a:pt x="4710366" y="673100"/>
                </a:lnTo>
                <a:lnTo>
                  <a:pt x="4756962" y="723900"/>
                </a:lnTo>
                <a:lnTo>
                  <a:pt x="4758131" y="723900"/>
                </a:lnTo>
                <a:lnTo>
                  <a:pt x="4797120" y="787400"/>
                </a:lnTo>
                <a:lnTo>
                  <a:pt x="4798250" y="787400"/>
                </a:lnTo>
                <a:lnTo>
                  <a:pt x="4829238" y="850900"/>
                </a:lnTo>
                <a:lnTo>
                  <a:pt x="4830216" y="850900"/>
                </a:lnTo>
                <a:lnTo>
                  <a:pt x="4853584" y="914400"/>
                </a:lnTo>
                <a:lnTo>
                  <a:pt x="4854371" y="914400"/>
                </a:lnTo>
                <a:lnTo>
                  <a:pt x="4869865" y="965200"/>
                </a:lnTo>
                <a:lnTo>
                  <a:pt x="4870361" y="977900"/>
                </a:lnTo>
                <a:lnTo>
                  <a:pt x="4878235" y="1028700"/>
                </a:lnTo>
                <a:lnTo>
                  <a:pt x="4878412" y="1028700"/>
                </a:lnTo>
                <a:lnTo>
                  <a:pt x="4879301" y="1066800"/>
                </a:lnTo>
                <a:lnTo>
                  <a:pt x="4878412" y="1092200"/>
                </a:lnTo>
                <a:close/>
              </a:path>
              <a:path w="4879340" h="2133600">
                <a:moveTo>
                  <a:pt x="50457" y="1155700"/>
                </a:moveTo>
                <a:lnTo>
                  <a:pt x="8928" y="1155700"/>
                </a:lnTo>
                <a:lnTo>
                  <a:pt x="1181" y="1092200"/>
                </a:lnTo>
                <a:lnTo>
                  <a:pt x="42710" y="1092200"/>
                </a:lnTo>
                <a:lnTo>
                  <a:pt x="50457" y="1155700"/>
                </a:lnTo>
                <a:close/>
              </a:path>
              <a:path w="4879340" h="2133600">
                <a:moveTo>
                  <a:pt x="4870361" y="1155700"/>
                </a:moveTo>
                <a:lnTo>
                  <a:pt x="4828844" y="1155700"/>
                </a:lnTo>
                <a:lnTo>
                  <a:pt x="4836718" y="1092200"/>
                </a:lnTo>
                <a:lnTo>
                  <a:pt x="4878235" y="1092200"/>
                </a:lnTo>
                <a:lnTo>
                  <a:pt x="4870361" y="1155700"/>
                </a:lnTo>
                <a:close/>
              </a:path>
              <a:path w="4879340" h="2133600">
                <a:moveTo>
                  <a:pt x="226758" y="1460500"/>
                </a:moveTo>
                <a:lnTo>
                  <a:pt x="169087" y="1460500"/>
                </a:lnTo>
                <a:lnTo>
                  <a:pt x="122351" y="1397000"/>
                </a:lnTo>
                <a:lnTo>
                  <a:pt x="121157" y="1397000"/>
                </a:lnTo>
                <a:lnTo>
                  <a:pt x="82295" y="1346200"/>
                </a:lnTo>
                <a:lnTo>
                  <a:pt x="81178" y="1346200"/>
                </a:lnTo>
                <a:lnTo>
                  <a:pt x="50063" y="1282700"/>
                </a:lnTo>
                <a:lnTo>
                  <a:pt x="49072" y="1282700"/>
                </a:lnTo>
                <a:lnTo>
                  <a:pt x="25831" y="1219200"/>
                </a:lnTo>
                <a:lnTo>
                  <a:pt x="25057" y="1219200"/>
                </a:lnTo>
                <a:lnTo>
                  <a:pt x="9448" y="1155700"/>
                </a:lnTo>
                <a:lnTo>
                  <a:pt x="50457" y="1155700"/>
                </a:lnTo>
                <a:lnTo>
                  <a:pt x="49949" y="1143000"/>
                </a:lnTo>
                <a:lnTo>
                  <a:pt x="65570" y="1206500"/>
                </a:lnTo>
                <a:lnTo>
                  <a:pt x="64795" y="1206500"/>
                </a:lnTo>
                <a:lnTo>
                  <a:pt x="88036" y="1270000"/>
                </a:lnTo>
                <a:lnTo>
                  <a:pt x="93268" y="1270000"/>
                </a:lnTo>
                <a:lnTo>
                  <a:pt x="118160" y="1320800"/>
                </a:lnTo>
                <a:lnTo>
                  <a:pt x="117043" y="1320800"/>
                </a:lnTo>
                <a:lnTo>
                  <a:pt x="155905" y="1371600"/>
                </a:lnTo>
                <a:lnTo>
                  <a:pt x="154711" y="1371600"/>
                </a:lnTo>
                <a:lnTo>
                  <a:pt x="201447" y="1435100"/>
                </a:lnTo>
                <a:lnTo>
                  <a:pt x="200596" y="1435100"/>
                </a:lnTo>
                <a:lnTo>
                  <a:pt x="226758" y="1460500"/>
                </a:lnTo>
                <a:close/>
              </a:path>
              <a:path w="4879340" h="2133600">
                <a:moveTo>
                  <a:pt x="4834887" y="1270000"/>
                </a:moveTo>
                <a:lnTo>
                  <a:pt x="4791278" y="1270000"/>
                </a:lnTo>
                <a:lnTo>
                  <a:pt x="4814646" y="1206500"/>
                </a:lnTo>
                <a:lnTo>
                  <a:pt x="4813846" y="1206500"/>
                </a:lnTo>
                <a:lnTo>
                  <a:pt x="4829340" y="1143000"/>
                </a:lnTo>
                <a:lnTo>
                  <a:pt x="4828844" y="1155700"/>
                </a:lnTo>
                <a:lnTo>
                  <a:pt x="4869865" y="1155700"/>
                </a:lnTo>
                <a:lnTo>
                  <a:pt x="4854371" y="1219200"/>
                </a:lnTo>
                <a:lnTo>
                  <a:pt x="4853571" y="1219200"/>
                </a:lnTo>
                <a:lnTo>
                  <a:pt x="4834887" y="1270000"/>
                </a:lnTo>
                <a:close/>
              </a:path>
              <a:path w="4879340" h="2133600">
                <a:moveTo>
                  <a:pt x="93268" y="1270000"/>
                </a:moveTo>
                <a:lnTo>
                  <a:pt x="88036" y="1270000"/>
                </a:lnTo>
                <a:lnTo>
                  <a:pt x="87045" y="1257300"/>
                </a:lnTo>
                <a:lnTo>
                  <a:pt x="93268" y="1270000"/>
                </a:lnTo>
                <a:close/>
              </a:path>
              <a:path w="4879340" h="2133600">
                <a:moveTo>
                  <a:pt x="4710366" y="1460500"/>
                </a:moveTo>
                <a:lnTo>
                  <a:pt x="4652670" y="1460500"/>
                </a:lnTo>
                <a:lnTo>
                  <a:pt x="4678832" y="1435100"/>
                </a:lnTo>
                <a:lnTo>
                  <a:pt x="4677956" y="1435100"/>
                </a:lnTo>
                <a:lnTo>
                  <a:pt x="4724565" y="1371600"/>
                </a:lnTo>
                <a:lnTo>
                  <a:pt x="4723409" y="1371600"/>
                </a:lnTo>
                <a:lnTo>
                  <a:pt x="4762398" y="1320800"/>
                </a:lnTo>
                <a:lnTo>
                  <a:pt x="4761242" y="1320800"/>
                </a:lnTo>
                <a:lnTo>
                  <a:pt x="4792230" y="1257300"/>
                </a:lnTo>
                <a:lnTo>
                  <a:pt x="4791278" y="1270000"/>
                </a:lnTo>
                <a:lnTo>
                  <a:pt x="4834887" y="1270000"/>
                </a:lnTo>
                <a:lnTo>
                  <a:pt x="4830216" y="1282700"/>
                </a:lnTo>
                <a:lnTo>
                  <a:pt x="4829251" y="1282700"/>
                </a:lnTo>
                <a:lnTo>
                  <a:pt x="4798263" y="1346200"/>
                </a:lnTo>
                <a:lnTo>
                  <a:pt x="4797107" y="1346200"/>
                </a:lnTo>
                <a:lnTo>
                  <a:pt x="4758131" y="1397000"/>
                </a:lnTo>
                <a:lnTo>
                  <a:pt x="4756975" y="1397000"/>
                </a:lnTo>
                <a:lnTo>
                  <a:pt x="4710366" y="1460500"/>
                </a:lnTo>
                <a:close/>
              </a:path>
              <a:path w="4879340" h="2133600">
                <a:moveTo>
                  <a:pt x="254330" y="1485900"/>
                </a:moveTo>
                <a:lnTo>
                  <a:pt x="196100" y="1485900"/>
                </a:lnTo>
                <a:lnTo>
                  <a:pt x="169938" y="1460500"/>
                </a:lnTo>
                <a:lnTo>
                  <a:pt x="226136" y="1460500"/>
                </a:lnTo>
                <a:lnTo>
                  <a:pt x="254330" y="1485900"/>
                </a:lnTo>
                <a:close/>
              </a:path>
              <a:path w="4879340" h="2133600">
                <a:moveTo>
                  <a:pt x="4683328" y="1485900"/>
                </a:moveTo>
                <a:lnTo>
                  <a:pt x="4625098" y="1485900"/>
                </a:lnTo>
                <a:lnTo>
                  <a:pt x="4653292" y="1460500"/>
                </a:lnTo>
                <a:lnTo>
                  <a:pt x="4709490" y="1460500"/>
                </a:lnTo>
                <a:lnTo>
                  <a:pt x="4683328" y="1485900"/>
                </a:lnTo>
                <a:close/>
              </a:path>
              <a:path w="4879340" h="2133600">
                <a:moveTo>
                  <a:pt x="917227" y="1858889"/>
                </a:moveTo>
                <a:lnTo>
                  <a:pt x="901098" y="1854115"/>
                </a:lnTo>
                <a:lnTo>
                  <a:pt x="802457" y="1854115"/>
                </a:lnTo>
                <a:lnTo>
                  <a:pt x="720902" y="1828800"/>
                </a:lnTo>
                <a:lnTo>
                  <a:pt x="668724" y="1803312"/>
                </a:lnTo>
                <a:lnTo>
                  <a:pt x="618921" y="1778000"/>
                </a:lnTo>
                <a:lnTo>
                  <a:pt x="570839" y="1752600"/>
                </a:lnTo>
                <a:lnTo>
                  <a:pt x="525119" y="1727200"/>
                </a:lnTo>
                <a:lnTo>
                  <a:pt x="480453" y="1701800"/>
                </a:lnTo>
                <a:lnTo>
                  <a:pt x="438175" y="1676400"/>
                </a:lnTo>
                <a:lnTo>
                  <a:pt x="397763" y="1651000"/>
                </a:lnTo>
                <a:lnTo>
                  <a:pt x="359384" y="1625600"/>
                </a:lnTo>
                <a:lnTo>
                  <a:pt x="323443" y="1600200"/>
                </a:lnTo>
                <a:lnTo>
                  <a:pt x="288315" y="1574800"/>
                </a:lnTo>
                <a:lnTo>
                  <a:pt x="256184" y="1549400"/>
                </a:lnTo>
                <a:lnTo>
                  <a:pt x="224916" y="1511300"/>
                </a:lnTo>
                <a:lnTo>
                  <a:pt x="196722" y="1485900"/>
                </a:lnTo>
                <a:lnTo>
                  <a:pt x="253758" y="1485900"/>
                </a:lnTo>
                <a:lnTo>
                  <a:pt x="283857" y="1511300"/>
                </a:lnTo>
                <a:lnTo>
                  <a:pt x="283248" y="1511300"/>
                </a:lnTo>
                <a:lnTo>
                  <a:pt x="315379" y="1536700"/>
                </a:lnTo>
                <a:lnTo>
                  <a:pt x="314832" y="1536700"/>
                </a:lnTo>
                <a:lnTo>
                  <a:pt x="348869" y="1562100"/>
                </a:lnTo>
                <a:lnTo>
                  <a:pt x="348322" y="1562100"/>
                </a:lnTo>
                <a:lnTo>
                  <a:pt x="384263" y="1587500"/>
                </a:lnTo>
                <a:lnTo>
                  <a:pt x="383743" y="1587500"/>
                </a:lnTo>
                <a:lnTo>
                  <a:pt x="421576" y="1612900"/>
                </a:lnTo>
                <a:lnTo>
                  <a:pt x="421043" y="1612900"/>
                </a:lnTo>
                <a:lnTo>
                  <a:pt x="460921" y="1638300"/>
                </a:lnTo>
                <a:lnTo>
                  <a:pt x="460413" y="1638300"/>
                </a:lnTo>
                <a:lnTo>
                  <a:pt x="502196" y="1663700"/>
                </a:lnTo>
                <a:lnTo>
                  <a:pt x="501713" y="1663700"/>
                </a:lnTo>
                <a:lnTo>
                  <a:pt x="545401" y="1689100"/>
                </a:lnTo>
                <a:lnTo>
                  <a:pt x="544906" y="1689100"/>
                </a:lnTo>
                <a:lnTo>
                  <a:pt x="590626" y="1714500"/>
                </a:lnTo>
                <a:lnTo>
                  <a:pt x="590169" y="1714500"/>
                </a:lnTo>
                <a:lnTo>
                  <a:pt x="637794" y="1739900"/>
                </a:lnTo>
                <a:lnTo>
                  <a:pt x="637349" y="1739900"/>
                </a:lnTo>
                <a:lnTo>
                  <a:pt x="686879" y="1765300"/>
                </a:lnTo>
                <a:lnTo>
                  <a:pt x="686434" y="1765300"/>
                </a:lnTo>
                <a:lnTo>
                  <a:pt x="737997" y="1790700"/>
                </a:lnTo>
                <a:lnTo>
                  <a:pt x="737628" y="1790700"/>
                </a:lnTo>
                <a:lnTo>
                  <a:pt x="777610" y="1803312"/>
                </a:lnTo>
                <a:lnTo>
                  <a:pt x="777301" y="1803312"/>
                </a:lnTo>
                <a:lnTo>
                  <a:pt x="817798" y="1815887"/>
                </a:lnTo>
                <a:lnTo>
                  <a:pt x="859607" y="1841381"/>
                </a:lnTo>
                <a:lnTo>
                  <a:pt x="859130" y="1841381"/>
                </a:lnTo>
                <a:lnTo>
                  <a:pt x="917227" y="1858889"/>
                </a:lnTo>
                <a:close/>
              </a:path>
              <a:path w="4879340" h="2133600">
                <a:moveTo>
                  <a:pt x="4140776" y="1791023"/>
                </a:moveTo>
                <a:lnTo>
                  <a:pt x="4192993" y="1765300"/>
                </a:lnTo>
                <a:lnTo>
                  <a:pt x="4192549" y="1765300"/>
                </a:lnTo>
                <a:lnTo>
                  <a:pt x="4242079" y="1739900"/>
                </a:lnTo>
                <a:lnTo>
                  <a:pt x="4241634" y="1739900"/>
                </a:lnTo>
                <a:lnTo>
                  <a:pt x="4289259" y="1714500"/>
                </a:lnTo>
                <a:lnTo>
                  <a:pt x="4288777" y="1714500"/>
                </a:lnTo>
                <a:lnTo>
                  <a:pt x="4334370" y="1689100"/>
                </a:lnTo>
                <a:lnTo>
                  <a:pt x="4333925" y="1689100"/>
                </a:lnTo>
                <a:lnTo>
                  <a:pt x="4377740" y="1663700"/>
                </a:lnTo>
                <a:lnTo>
                  <a:pt x="4377232" y="1663700"/>
                </a:lnTo>
                <a:lnTo>
                  <a:pt x="4419015" y="1638300"/>
                </a:lnTo>
                <a:lnTo>
                  <a:pt x="4418507" y="1638300"/>
                </a:lnTo>
                <a:lnTo>
                  <a:pt x="4458385" y="1612900"/>
                </a:lnTo>
                <a:lnTo>
                  <a:pt x="4457839" y="1612900"/>
                </a:lnTo>
                <a:lnTo>
                  <a:pt x="4495685" y="1587500"/>
                </a:lnTo>
                <a:lnTo>
                  <a:pt x="4495165" y="1587500"/>
                </a:lnTo>
                <a:lnTo>
                  <a:pt x="4531106" y="1562100"/>
                </a:lnTo>
                <a:lnTo>
                  <a:pt x="4530559" y="1562100"/>
                </a:lnTo>
                <a:lnTo>
                  <a:pt x="4564595" y="1536700"/>
                </a:lnTo>
                <a:lnTo>
                  <a:pt x="4564011" y="1536700"/>
                </a:lnTo>
                <a:lnTo>
                  <a:pt x="4596015" y="1511300"/>
                </a:lnTo>
                <a:lnTo>
                  <a:pt x="4595482" y="1511300"/>
                </a:lnTo>
                <a:lnTo>
                  <a:pt x="4625708" y="1485900"/>
                </a:lnTo>
                <a:lnTo>
                  <a:pt x="4682705" y="1485900"/>
                </a:lnTo>
                <a:lnTo>
                  <a:pt x="4654511" y="1511300"/>
                </a:lnTo>
                <a:lnTo>
                  <a:pt x="4623689" y="1549400"/>
                </a:lnTo>
                <a:lnTo>
                  <a:pt x="4590554" y="1574800"/>
                </a:lnTo>
                <a:lnTo>
                  <a:pt x="4555972" y="1600200"/>
                </a:lnTo>
                <a:lnTo>
                  <a:pt x="4519510" y="1625600"/>
                </a:lnTo>
                <a:lnTo>
                  <a:pt x="4481131" y="1651000"/>
                </a:lnTo>
                <a:lnTo>
                  <a:pt x="4440745" y="1676400"/>
                </a:lnTo>
                <a:lnTo>
                  <a:pt x="4398962" y="1701800"/>
                </a:lnTo>
                <a:lnTo>
                  <a:pt x="4354195" y="1727200"/>
                </a:lnTo>
                <a:lnTo>
                  <a:pt x="4308132" y="1752600"/>
                </a:lnTo>
                <a:lnTo>
                  <a:pt x="4260062" y="1778000"/>
                </a:lnTo>
                <a:lnTo>
                  <a:pt x="4235075" y="1790700"/>
                </a:lnTo>
                <a:lnTo>
                  <a:pt x="4141800" y="1790700"/>
                </a:lnTo>
                <a:lnTo>
                  <a:pt x="4140776" y="1791023"/>
                </a:lnTo>
                <a:close/>
              </a:path>
              <a:path w="4879340" h="2133600">
                <a:moveTo>
                  <a:pt x="738652" y="1791023"/>
                </a:moveTo>
                <a:lnTo>
                  <a:pt x="737628" y="1790700"/>
                </a:lnTo>
                <a:lnTo>
                  <a:pt x="737997" y="1790700"/>
                </a:lnTo>
                <a:lnTo>
                  <a:pt x="738652" y="1791023"/>
                </a:lnTo>
                <a:close/>
              </a:path>
              <a:path w="4879340" h="2133600">
                <a:moveTo>
                  <a:pt x="3631463" y="2006600"/>
                </a:moveTo>
                <a:lnTo>
                  <a:pt x="3431222" y="2006600"/>
                </a:lnTo>
                <a:lnTo>
                  <a:pt x="3450577" y="2001520"/>
                </a:lnTo>
                <a:lnTo>
                  <a:pt x="3456956" y="1999920"/>
                </a:lnTo>
                <a:lnTo>
                  <a:pt x="3744811" y="1921746"/>
                </a:lnTo>
                <a:lnTo>
                  <a:pt x="3886003" y="1881439"/>
                </a:lnTo>
                <a:lnTo>
                  <a:pt x="4020283" y="1841381"/>
                </a:lnTo>
                <a:lnTo>
                  <a:pt x="4019962" y="1841381"/>
                </a:lnTo>
                <a:lnTo>
                  <a:pt x="4061635" y="1815887"/>
                </a:lnTo>
                <a:lnTo>
                  <a:pt x="4141800" y="1790700"/>
                </a:lnTo>
                <a:lnTo>
                  <a:pt x="4235075" y="1790700"/>
                </a:lnTo>
                <a:lnTo>
                  <a:pt x="4210260" y="1803312"/>
                </a:lnTo>
                <a:lnTo>
                  <a:pt x="4158157" y="1828800"/>
                </a:lnTo>
                <a:lnTo>
                  <a:pt x="4076657" y="1854115"/>
                </a:lnTo>
                <a:lnTo>
                  <a:pt x="4076520" y="1854115"/>
                </a:lnTo>
                <a:lnTo>
                  <a:pt x="4034861" y="1879517"/>
                </a:lnTo>
                <a:lnTo>
                  <a:pt x="4035000" y="1879517"/>
                </a:lnTo>
                <a:lnTo>
                  <a:pt x="3861207" y="1930337"/>
                </a:lnTo>
                <a:lnTo>
                  <a:pt x="3816260" y="1955735"/>
                </a:lnTo>
                <a:lnTo>
                  <a:pt x="3631463" y="2006600"/>
                </a:lnTo>
                <a:close/>
              </a:path>
              <a:path w="4879340" h="2133600">
                <a:moveTo>
                  <a:pt x="797212" y="1809495"/>
                </a:moveTo>
                <a:lnTo>
                  <a:pt x="777301" y="1803312"/>
                </a:lnTo>
                <a:lnTo>
                  <a:pt x="777610" y="1803312"/>
                </a:lnTo>
                <a:lnTo>
                  <a:pt x="797212" y="1809495"/>
                </a:lnTo>
                <a:close/>
              </a:path>
              <a:path w="4879340" h="2133600">
                <a:moveTo>
                  <a:pt x="4082216" y="1809495"/>
                </a:moveTo>
                <a:lnTo>
                  <a:pt x="4101818" y="1803312"/>
                </a:lnTo>
                <a:lnTo>
                  <a:pt x="4102121" y="1803312"/>
                </a:lnTo>
                <a:lnTo>
                  <a:pt x="4082216" y="1809495"/>
                </a:lnTo>
                <a:close/>
              </a:path>
              <a:path w="4879340" h="2133600">
                <a:moveTo>
                  <a:pt x="1003278" y="1884247"/>
                </a:moveTo>
                <a:lnTo>
                  <a:pt x="986912" y="1879517"/>
                </a:lnTo>
                <a:lnTo>
                  <a:pt x="844845" y="1879517"/>
                </a:lnTo>
                <a:lnTo>
                  <a:pt x="802588" y="1854115"/>
                </a:lnTo>
                <a:lnTo>
                  <a:pt x="901098" y="1854115"/>
                </a:lnTo>
                <a:lnTo>
                  <a:pt x="944000" y="1866830"/>
                </a:lnTo>
                <a:lnTo>
                  <a:pt x="943805" y="1866830"/>
                </a:lnTo>
                <a:lnTo>
                  <a:pt x="1003278" y="1884247"/>
                </a:lnTo>
                <a:close/>
              </a:path>
              <a:path w="4879340" h="2133600">
                <a:moveTo>
                  <a:pt x="3962201" y="1858889"/>
                </a:moveTo>
                <a:lnTo>
                  <a:pt x="3978021" y="1854115"/>
                </a:lnTo>
                <a:lnTo>
                  <a:pt x="3978323" y="1854115"/>
                </a:lnTo>
                <a:lnTo>
                  <a:pt x="3962201" y="1858889"/>
                </a:lnTo>
                <a:close/>
              </a:path>
              <a:path w="4879340" h="2133600">
                <a:moveTo>
                  <a:pt x="957358" y="1870793"/>
                </a:moveTo>
                <a:lnTo>
                  <a:pt x="943805" y="1866830"/>
                </a:lnTo>
                <a:lnTo>
                  <a:pt x="944000" y="1866830"/>
                </a:lnTo>
                <a:lnTo>
                  <a:pt x="957358" y="1870793"/>
                </a:lnTo>
                <a:close/>
              </a:path>
              <a:path w="4879340" h="2133600">
                <a:moveTo>
                  <a:pt x="3922068" y="1870793"/>
                </a:moveTo>
                <a:lnTo>
                  <a:pt x="3935366" y="1866830"/>
                </a:lnTo>
                <a:lnTo>
                  <a:pt x="3935619" y="1866830"/>
                </a:lnTo>
                <a:lnTo>
                  <a:pt x="3922068" y="1870793"/>
                </a:lnTo>
                <a:close/>
              </a:path>
              <a:path w="4879340" h="2133600">
                <a:moveTo>
                  <a:pt x="1448079" y="2006600"/>
                </a:moveTo>
                <a:lnTo>
                  <a:pt x="1248079" y="2006600"/>
                </a:lnTo>
                <a:lnTo>
                  <a:pt x="1063422" y="1955735"/>
                </a:lnTo>
                <a:lnTo>
                  <a:pt x="1018374" y="1930337"/>
                </a:lnTo>
                <a:lnTo>
                  <a:pt x="844707" y="1879517"/>
                </a:lnTo>
                <a:lnTo>
                  <a:pt x="986912" y="1879517"/>
                </a:lnTo>
                <a:lnTo>
                  <a:pt x="1030808" y="1892218"/>
                </a:lnTo>
                <a:lnTo>
                  <a:pt x="1030547" y="1892218"/>
                </a:lnTo>
                <a:lnTo>
                  <a:pt x="1075222" y="1904929"/>
                </a:lnTo>
                <a:lnTo>
                  <a:pt x="1075046" y="1904929"/>
                </a:lnTo>
                <a:lnTo>
                  <a:pt x="1120081" y="1917627"/>
                </a:lnTo>
                <a:lnTo>
                  <a:pt x="1119839" y="1917627"/>
                </a:lnTo>
                <a:lnTo>
                  <a:pt x="1165536" y="1930337"/>
                </a:lnTo>
                <a:lnTo>
                  <a:pt x="1165354" y="1930337"/>
                </a:lnTo>
                <a:lnTo>
                  <a:pt x="1211391" y="1943031"/>
                </a:lnTo>
                <a:lnTo>
                  <a:pt x="1211176" y="1943031"/>
                </a:lnTo>
                <a:lnTo>
                  <a:pt x="1257749" y="1955735"/>
                </a:lnTo>
                <a:lnTo>
                  <a:pt x="1257543" y="1955735"/>
                </a:lnTo>
                <a:lnTo>
                  <a:pt x="1304599" y="1968432"/>
                </a:lnTo>
                <a:lnTo>
                  <a:pt x="1304393" y="1968432"/>
                </a:lnTo>
                <a:lnTo>
                  <a:pt x="1351999" y="1981143"/>
                </a:lnTo>
                <a:lnTo>
                  <a:pt x="1351840" y="1981143"/>
                </a:lnTo>
                <a:lnTo>
                  <a:pt x="1399686" y="1993840"/>
                </a:lnTo>
                <a:lnTo>
                  <a:pt x="1399464" y="1993840"/>
                </a:lnTo>
                <a:lnTo>
                  <a:pt x="1448079" y="2006600"/>
                </a:lnTo>
                <a:close/>
              </a:path>
              <a:path w="4879340" h="2133600">
                <a:moveTo>
                  <a:pt x="3876129" y="1884247"/>
                </a:moveTo>
                <a:lnTo>
                  <a:pt x="3892233" y="1879517"/>
                </a:lnTo>
                <a:lnTo>
                  <a:pt x="3892542" y="1879517"/>
                </a:lnTo>
                <a:lnTo>
                  <a:pt x="3876129" y="1884247"/>
                </a:lnTo>
                <a:close/>
              </a:path>
              <a:path w="4879340" h="2133600">
                <a:moveTo>
                  <a:pt x="1043900" y="1896012"/>
                </a:moveTo>
                <a:lnTo>
                  <a:pt x="1030547" y="1892218"/>
                </a:lnTo>
                <a:lnTo>
                  <a:pt x="1030808" y="1892218"/>
                </a:lnTo>
                <a:lnTo>
                  <a:pt x="1043900" y="1896012"/>
                </a:lnTo>
                <a:close/>
              </a:path>
              <a:path w="4879340" h="2133600">
                <a:moveTo>
                  <a:pt x="3835411" y="1896012"/>
                </a:moveTo>
                <a:lnTo>
                  <a:pt x="3848471" y="1892218"/>
                </a:lnTo>
                <a:lnTo>
                  <a:pt x="3848724" y="1892218"/>
                </a:lnTo>
                <a:lnTo>
                  <a:pt x="3835411" y="1896012"/>
                </a:lnTo>
                <a:close/>
              </a:path>
              <a:path w="4879340" h="2133600">
                <a:moveTo>
                  <a:pt x="1091092" y="1909449"/>
                </a:moveTo>
                <a:lnTo>
                  <a:pt x="1075046" y="1904929"/>
                </a:lnTo>
                <a:lnTo>
                  <a:pt x="1075222" y="1904929"/>
                </a:lnTo>
                <a:lnTo>
                  <a:pt x="1091092" y="1909449"/>
                </a:lnTo>
                <a:close/>
              </a:path>
              <a:path w="4879340" h="2133600">
                <a:moveTo>
                  <a:pt x="3788336" y="1909449"/>
                </a:moveTo>
                <a:lnTo>
                  <a:pt x="3804112" y="1904929"/>
                </a:lnTo>
                <a:lnTo>
                  <a:pt x="3804373" y="1904929"/>
                </a:lnTo>
                <a:lnTo>
                  <a:pt x="3788336" y="1909449"/>
                </a:lnTo>
                <a:close/>
              </a:path>
              <a:path w="4879340" h="2133600">
                <a:moveTo>
                  <a:pt x="1134667" y="1921746"/>
                </a:moveTo>
                <a:lnTo>
                  <a:pt x="1119839" y="1917627"/>
                </a:lnTo>
                <a:lnTo>
                  <a:pt x="1120081" y="1917627"/>
                </a:lnTo>
                <a:lnTo>
                  <a:pt x="1134667" y="1921746"/>
                </a:lnTo>
                <a:close/>
              </a:path>
              <a:path w="4879340" h="2133600">
                <a:moveTo>
                  <a:pt x="3744761" y="1921746"/>
                </a:moveTo>
                <a:lnTo>
                  <a:pt x="3759306" y="1917627"/>
                </a:lnTo>
                <a:lnTo>
                  <a:pt x="3759579" y="1917627"/>
                </a:lnTo>
                <a:lnTo>
                  <a:pt x="3744761" y="1921746"/>
                </a:lnTo>
                <a:close/>
              </a:path>
              <a:path w="4879340" h="2133600">
                <a:moveTo>
                  <a:pt x="1182373" y="1935026"/>
                </a:moveTo>
                <a:lnTo>
                  <a:pt x="1165354" y="1930337"/>
                </a:lnTo>
                <a:lnTo>
                  <a:pt x="1165536" y="1930337"/>
                </a:lnTo>
                <a:lnTo>
                  <a:pt x="1182373" y="1935026"/>
                </a:lnTo>
                <a:close/>
              </a:path>
              <a:path w="4879340" h="2133600">
                <a:moveTo>
                  <a:pt x="1227212" y="1947401"/>
                </a:moveTo>
                <a:lnTo>
                  <a:pt x="1211176" y="1943031"/>
                </a:lnTo>
                <a:lnTo>
                  <a:pt x="1211391" y="1943031"/>
                </a:lnTo>
                <a:lnTo>
                  <a:pt x="1227212" y="1947401"/>
                </a:lnTo>
                <a:close/>
              </a:path>
              <a:path w="4879340" h="2133600">
                <a:moveTo>
                  <a:pt x="3652184" y="1947401"/>
                </a:moveTo>
                <a:lnTo>
                  <a:pt x="3667995" y="1943031"/>
                </a:lnTo>
                <a:lnTo>
                  <a:pt x="3668260" y="1943031"/>
                </a:lnTo>
                <a:lnTo>
                  <a:pt x="3652184" y="1947401"/>
                </a:lnTo>
                <a:close/>
              </a:path>
              <a:path w="4879340" h="2133600">
                <a:moveTo>
                  <a:pt x="1273461" y="1960026"/>
                </a:moveTo>
                <a:lnTo>
                  <a:pt x="1257543" y="1955735"/>
                </a:lnTo>
                <a:lnTo>
                  <a:pt x="1257749" y="1955735"/>
                </a:lnTo>
                <a:lnTo>
                  <a:pt x="1273461" y="1960026"/>
                </a:lnTo>
                <a:close/>
              </a:path>
              <a:path w="4879340" h="2133600">
                <a:moveTo>
                  <a:pt x="1320493" y="1972726"/>
                </a:moveTo>
                <a:lnTo>
                  <a:pt x="1304393" y="1968432"/>
                </a:lnTo>
                <a:lnTo>
                  <a:pt x="1304599" y="1968432"/>
                </a:lnTo>
                <a:lnTo>
                  <a:pt x="1320493" y="1972726"/>
                </a:lnTo>
                <a:close/>
              </a:path>
              <a:path w="4879340" h="2133600">
                <a:moveTo>
                  <a:pt x="3558933" y="1972726"/>
                </a:moveTo>
                <a:lnTo>
                  <a:pt x="3574765" y="1968432"/>
                </a:lnTo>
                <a:lnTo>
                  <a:pt x="3575030" y="1968432"/>
                </a:lnTo>
                <a:lnTo>
                  <a:pt x="3558933" y="1972726"/>
                </a:lnTo>
                <a:close/>
              </a:path>
              <a:path w="4879340" h="2133600">
                <a:moveTo>
                  <a:pt x="1372352" y="1986584"/>
                </a:moveTo>
                <a:lnTo>
                  <a:pt x="1351840" y="1981143"/>
                </a:lnTo>
                <a:lnTo>
                  <a:pt x="1351999" y="1981143"/>
                </a:lnTo>
                <a:lnTo>
                  <a:pt x="1372352" y="1986584"/>
                </a:lnTo>
                <a:close/>
              </a:path>
              <a:path w="4879340" h="2133600">
                <a:moveTo>
                  <a:pt x="3507034" y="1986584"/>
                </a:moveTo>
                <a:lnTo>
                  <a:pt x="3527371" y="1981143"/>
                </a:lnTo>
                <a:lnTo>
                  <a:pt x="3527599" y="1981143"/>
                </a:lnTo>
                <a:lnTo>
                  <a:pt x="3507034" y="1986584"/>
                </a:lnTo>
                <a:close/>
              </a:path>
              <a:path w="4879340" h="2133600">
                <a:moveTo>
                  <a:pt x="1415817" y="1998132"/>
                </a:moveTo>
                <a:lnTo>
                  <a:pt x="1399464" y="1993840"/>
                </a:lnTo>
                <a:lnTo>
                  <a:pt x="1399686" y="1993840"/>
                </a:lnTo>
                <a:lnTo>
                  <a:pt x="1415817" y="1998132"/>
                </a:lnTo>
                <a:close/>
              </a:path>
              <a:path w="4879340" h="2133600">
                <a:moveTo>
                  <a:pt x="3463484" y="1998132"/>
                </a:moveTo>
                <a:lnTo>
                  <a:pt x="3479606" y="1993840"/>
                </a:lnTo>
                <a:lnTo>
                  <a:pt x="3479837" y="1993840"/>
                </a:lnTo>
                <a:lnTo>
                  <a:pt x="3463484" y="1998132"/>
                </a:lnTo>
                <a:close/>
              </a:path>
              <a:path w="4879340" h="2133600">
                <a:moveTo>
                  <a:pt x="1794890" y="2057400"/>
                </a:moveTo>
                <a:lnTo>
                  <a:pt x="1489011" y="2057400"/>
                </a:lnTo>
                <a:lnTo>
                  <a:pt x="1295438" y="2006600"/>
                </a:lnTo>
                <a:lnTo>
                  <a:pt x="1496390" y="2006600"/>
                </a:lnTo>
                <a:lnTo>
                  <a:pt x="1545312" y="2019244"/>
                </a:lnTo>
                <a:lnTo>
                  <a:pt x="1545094" y="2019244"/>
                </a:lnTo>
                <a:lnTo>
                  <a:pt x="1594827" y="2032000"/>
                </a:lnTo>
                <a:lnTo>
                  <a:pt x="1644192" y="2032000"/>
                </a:lnTo>
                <a:lnTo>
                  <a:pt x="1694230" y="2044700"/>
                </a:lnTo>
                <a:lnTo>
                  <a:pt x="1744217" y="2044700"/>
                </a:lnTo>
                <a:lnTo>
                  <a:pt x="1794890" y="2057400"/>
                </a:lnTo>
                <a:close/>
              </a:path>
              <a:path w="4879340" h="2133600">
                <a:moveTo>
                  <a:pt x="3390646" y="2057400"/>
                </a:moveTo>
                <a:lnTo>
                  <a:pt x="3084537" y="2057400"/>
                </a:lnTo>
                <a:lnTo>
                  <a:pt x="3135210" y="2044700"/>
                </a:lnTo>
                <a:lnTo>
                  <a:pt x="3185198" y="2044700"/>
                </a:lnTo>
                <a:lnTo>
                  <a:pt x="3235236" y="2032000"/>
                </a:lnTo>
                <a:lnTo>
                  <a:pt x="3284588" y="2032000"/>
                </a:lnTo>
                <a:lnTo>
                  <a:pt x="3383038" y="2006600"/>
                </a:lnTo>
                <a:lnTo>
                  <a:pt x="3584244" y="2006600"/>
                </a:lnTo>
                <a:lnTo>
                  <a:pt x="3390646" y="2057400"/>
                </a:lnTo>
                <a:close/>
              </a:path>
              <a:path w="4879340" h="2133600">
                <a:moveTo>
                  <a:pt x="1573370" y="2026496"/>
                </a:moveTo>
                <a:lnTo>
                  <a:pt x="1545094" y="2019244"/>
                </a:lnTo>
                <a:lnTo>
                  <a:pt x="1545312" y="2019244"/>
                </a:lnTo>
                <a:lnTo>
                  <a:pt x="1573370" y="2026496"/>
                </a:lnTo>
                <a:close/>
              </a:path>
              <a:path w="4879340" h="2133600">
                <a:moveTo>
                  <a:pt x="3306051" y="2026496"/>
                </a:moveTo>
                <a:lnTo>
                  <a:pt x="3334103" y="2019244"/>
                </a:lnTo>
                <a:lnTo>
                  <a:pt x="3334331" y="2019244"/>
                </a:lnTo>
                <a:lnTo>
                  <a:pt x="3306051" y="2026496"/>
                </a:lnTo>
                <a:close/>
              </a:path>
              <a:path w="4879340" h="2133600">
                <a:moveTo>
                  <a:pt x="2050389" y="2082800"/>
                </a:moveTo>
                <a:lnTo>
                  <a:pt x="1638122" y="2082800"/>
                </a:lnTo>
                <a:lnTo>
                  <a:pt x="1538389" y="2057400"/>
                </a:lnTo>
                <a:lnTo>
                  <a:pt x="1845271" y="2057400"/>
                </a:lnTo>
                <a:lnTo>
                  <a:pt x="1896452" y="2070100"/>
                </a:lnTo>
                <a:lnTo>
                  <a:pt x="1998700" y="2070100"/>
                </a:lnTo>
                <a:lnTo>
                  <a:pt x="2050389" y="2082800"/>
                </a:lnTo>
                <a:close/>
              </a:path>
              <a:path w="4879340" h="2133600">
                <a:moveTo>
                  <a:pt x="3241509" y="2082800"/>
                </a:moveTo>
                <a:lnTo>
                  <a:pt x="2829039" y="2082800"/>
                </a:lnTo>
                <a:lnTo>
                  <a:pt x="2880715" y="2070100"/>
                </a:lnTo>
                <a:lnTo>
                  <a:pt x="2982976" y="2070100"/>
                </a:lnTo>
                <a:lnTo>
                  <a:pt x="3034029" y="2057400"/>
                </a:lnTo>
                <a:lnTo>
                  <a:pt x="3341268" y="2057400"/>
                </a:lnTo>
                <a:lnTo>
                  <a:pt x="3241509" y="2082800"/>
                </a:lnTo>
                <a:close/>
              </a:path>
              <a:path w="4879340" h="2133600">
                <a:moveTo>
                  <a:pt x="2257501" y="2095500"/>
                </a:moveTo>
                <a:lnTo>
                  <a:pt x="1739011" y="2095500"/>
                </a:lnTo>
                <a:lnTo>
                  <a:pt x="1688388" y="2082800"/>
                </a:lnTo>
                <a:lnTo>
                  <a:pt x="2205431" y="2082800"/>
                </a:lnTo>
                <a:lnTo>
                  <a:pt x="2257501" y="2095500"/>
                </a:lnTo>
                <a:close/>
              </a:path>
              <a:path w="4879340" h="2133600">
                <a:moveTo>
                  <a:pt x="3140621" y="2095500"/>
                </a:moveTo>
                <a:lnTo>
                  <a:pt x="2621800" y="2095500"/>
                </a:lnTo>
                <a:lnTo>
                  <a:pt x="2673997" y="2082800"/>
                </a:lnTo>
                <a:lnTo>
                  <a:pt x="3191268" y="2082800"/>
                </a:lnTo>
                <a:lnTo>
                  <a:pt x="3140621" y="2095500"/>
                </a:lnTo>
                <a:close/>
              </a:path>
              <a:path w="4879340" h="2133600">
                <a:moveTo>
                  <a:pt x="3038614" y="2108200"/>
                </a:moveTo>
                <a:lnTo>
                  <a:pt x="1840903" y="2108200"/>
                </a:lnTo>
                <a:lnTo>
                  <a:pt x="1789887" y="2095500"/>
                </a:lnTo>
                <a:lnTo>
                  <a:pt x="3089744" y="2095500"/>
                </a:lnTo>
                <a:lnTo>
                  <a:pt x="3038614" y="2108200"/>
                </a:lnTo>
                <a:close/>
              </a:path>
              <a:path w="4879340" h="2133600">
                <a:moveTo>
                  <a:pt x="2884081" y="2120900"/>
                </a:moveTo>
                <a:lnTo>
                  <a:pt x="1995551" y="2120900"/>
                </a:lnTo>
                <a:lnTo>
                  <a:pt x="1943785" y="2108200"/>
                </a:lnTo>
                <a:lnTo>
                  <a:pt x="2935833" y="2108200"/>
                </a:lnTo>
                <a:lnTo>
                  <a:pt x="2884081" y="2120900"/>
                </a:lnTo>
                <a:close/>
              </a:path>
              <a:path w="4879340" h="2133600">
                <a:moveTo>
                  <a:pt x="2728036" y="2133600"/>
                </a:moveTo>
                <a:lnTo>
                  <a:pt x="2151595" y="2133600"/>
                </a:lnTo>
                <a:lnTo>
                  <a:pt x="2099449" y="2120900"/>
                </a:lnTo>
                <a:lnTo>
                  <a:pt x="2780169" y="2120900"/>
                </a:lnTo>
                <a:lnTo>
                  <a:pt x="2728036" y="2133600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022678" y="9356356"/>
            <a:ext cx="4435475" cy="8477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700" marR="5080">
              <a:lnSpc>
                <a:spcPts val="2100"/>
              </a:lnSpc>
              <a:spcBef>
                <a:spcPts val="315"/>
              </a:spcBef>
            </a:pPr>
            <a:r>
              <a:rPr dirty="0" sz="1900">
                <a:latin typeface="Trebuchet MS"/>
                <a:cs typeface="Trebuchet MS"/>
              </a:rPr>
              <a:t>Іздеу</a:t>
            </a:r>
            <a:r>
              <a:rPr dirty="0" sz="1900" spc="-5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ж</a:t>
            </a:r>
            <a:r>
              <a:rPr dirty="0" sz="1900">
                <a:latin typeface="Microsoft Sans Serif"/>
                <a:cs typeface="Microsoft Sans Serif"/>
              </a:rPr>
              <a:t>ү</a:t>
            </a:r>
            <a:r>
              <a:rPr dirty="0" sz="1900">
                <a:latin typeface="Trebuchet MS"/>
                <a:cs typeface="Trebuchet MS"/>
              </a:rPr>
              <a:t>йелері</a:t>
            </a:r>
            <a:r>
              <a:rPr dirty="0" sz="1900" spc="-5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мен</a:t>
            </a:r>
            <a:r>
              <a:rPr dirty="0" sz="1900" spc="-55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чат-боттар </a:t>
            </a:r>
            <a:r>
              <a:rPr dirty="0" sz="1900">
                <a:latin typeface="Trebuchet MS"/>
                <a:cs typeface="Trebuchet MS"/>
              </a:rPr>
              <a:t>(т</a:t>
            </a:r>
            <a:r>
              <a:rPr dirty="0" sz="1900">
                <a:latin typeface="Microsoft Sans Serif"/>
                <a:cs typeface="Microsoft Sans Serif"/>
              </a:rPr>
              <a:t>ұ</a:t>
            </a:r>
            <a:r>
              <a:rPr dirty="0" sz="1900">
                <a:latin typeface="Trebuchet MS"/>
                <a:cs typeface="Trebuchet MS"/>
              </a:rPr>
              <a:t>тынушыны</a:t>
            </a:r>
            <a:r>
              <a:rPr dirty="0" sz="1900">
                <a:latin typeface="Microsoft Sans Serif"/>
                <a:cs typeface="Microsoft Sans Serif"/>
              </a:rPr>
              <a:t>ң</a:t>
            </a:r>
            <a:r>
              <a:rPr dirty="0" sz="1900" spc="-35">
                <a:latin typeface="Microsoft Sans Serif"/>
                <a:cs typeface="Microsoft Sans Serif"/>
              </a:rPr>
              <a:t> </a:t>
            </a:r>
            <a:r>
              <a:rPr dirty="0" sz="1900">
                <a:latin typeface="Trebuchet MS"/>
                <a:cs typeface="Trebuchet MS"/>
              </a:rPr>
              <a:t>кері</a:t>
            </a:r>
            <a:r>
              <a:rPr dirty="0" sz="1900" spc="-10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байланысын</a:t>
            </a:r>
            <a:r>
              <a:rPr dirty="0" sz="1900" spc="-105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жіктеу </a:t>
            </a:r>
            <a:r>
              <a:rPr dirty="0" sz="1900">
                <a:latin typeface="Trebuchet MS"/>
                <a:cs typeface="Trebuchet MS"/>
              </a:rPr>
              <a:t>ж</a:t>
            </a:r>
            <a:r>
              <a:rPr dirty="0" sz="1900">
                <a:latin typeface="Microsoft Sans Serif"/>
                <a:cs typeface="Microsoft Sans Serif"/>
              </a:rPr>
              <a:t>ә</a:t>
            </a:r>
            <a:r>
              <a:rPr dirty="0" sz="1900">
                <a:latin typeface="Trebuchet MS"/>
                <a:cs typeface="Trebuchet MS"/>
              </a:rPr>
              <a:t>не</a:t>
            </a:r>
            <a:r>
              <a:rPr dirty="0" sz="1900" spc="-70">
                <a:latin typeface="Trebuchet MS"/>
                <a:cs typeface="Trebuchet MS"/>
              </a:rPr>
              <a:t> </a:t>
            </a:r>
            <a:r>
              <a:rPr dirty="0" sz="1900" spc="-20">
                <a:latin typeface="Trebuchet MS"/>
                <a:cs typeface="Trebuchet MS"/>
              </a:rPr>
              <a:t>а</a:t>
            </a:r>
            <a:r>
              <a:rPr dirty="0" sz="1900" spc="-20">
                <a:latin typeface="Microsoft Sans Serif"/>
                <a:cs typeface="Microsoft Sans Serif"/>
              </a:rPr>
              <a:t>қ</a:t>
            </a:r>
            <a:r>
              <a:rPr dirty="0" sz="1900" spc="-20">
                <a:latin typeface="Trebuchet MS"/>
                <a:cs typeface="Trebuchet MS"/>
              </a:rPr>
              <a:t>паратты</a:t>
            </a:r>
            <a:r>
              <a:rPr dirty="0" sz="1900" spc="-75">
                <a:latin typeface="Trebuchet MS"/>
                <a:cs typeface="Trebuchet MS"/>
              </a:rPr>
              <a:t> </a:t>
            </a:r>
            <a:r>
              <a:rPr dirty="0" sz="1900" spc="-20">
                <a:latin typeface="Trebuchet MS"/>
                <a:cs typeface="Trebuchet MS"/>
              </a:rPr>
              <a:t>алу)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141229" y="8213267"/>
            <a:ext cx="8806815" cy="3015615"/>
          </a:xfrm>
          <a:custGeom>
            <a:avLst/>
            <a:gdLst/>
            <a:ahLst/>
            <a:cxnLst/>
            <a:rect l="l" t="t" r="r" b="b"/>
            <a:pathLst>
              <a:path w="8806815" h="3015615">
                <a:moveTo>
                  <a:pt x="176022" y="271005"/>
                </a:moveTo>
                <a:lnTo>
                  <a:pt x="41884" y="271005"/>
                </a:lnTo>
                <a:lnTo>
                  <a:pt x="41884" y="0"/>
                </a:lnTo>
                <a:lnTo>
                  <a:pt x="0" y="0"/>
                </a:lnTo>
                <a:lnTo>
                  <a:pt x="0" y="291960"/>
                </a:lnTo>
                <a:lnTo>
                  <a:pt x="10617" y="291960"/>
                </a:lnTo>
                <a:lnTo>
                  <a:pt x="88150" y="447027"/>
                </a:lnTo>
                <a:lnTo>
                  <a:pt x="176022" y="271005"/>
                </a:lnTo>
                <a:close/>
              </a:path>
              <a:path w="8806815" h="3015615">
                <a:moveTo>
                  <a:pt x="8806332" y="2113381"/>
                </a:moveTo>
                <a:lnTo>
                  <a:pt x="8806269" y="2087981"/>
                </a:lnTo>
                <a:lnTo>
                  <a:pt x="8804110" y="2062581"/>
                </a:lnTo>
                <a:lnTo>
                  <a:pt x="8803754" y="2062581"/>
                </a:lnTo>
                <a:lnTo>
                  <a:pt x="8792832" y="2011781"/>
                </a:lnTo>
                <a:lnTo>
                  <a:pt x="8791969" y="1999081"/>
                </a:lnTo>
                <a:lnTo>
                  <a:pt x="8777300" y="1960981"/>
                </a:lnTo>
                <a:lnTo>
                  <a:pt x="8772411" y="1948281"/>
                </a:lnTo>
                <a:lnTo>
                  <a:pt x="8771204" y="1948281"/>
                </a:lnTo>
                <a:lnTo>
                  <a:pt x="8764613" y="1936521"/>
                </a:lnTo>
                <a:lnTo>
                  <a:pt x="8764613" y="2113381"/>
                </a:lnTo>
                <a:lnTo>
                  <a:pt x="8758009" y="2176881"/>
                </a:lnTo>
                <a:lnTo>
                  <a:pt x="8758644" y="2164181"/>
                </a:lnTo>
                <a:lnTo>
                  <a:pt x="8743404" y="2214981"/>
                </a:lnTo>
                <a:lnTo>
                  <a:pt x="8744445" y="2214981"/>
                </a:lnTo>
                <a:lnTo>
                  <a:pt x="8720569" y="2265781"/>
                </a:lnTo>
                <a:lnTo>
                  <a:pt x="8721890" y="2265781"/>
                </a:lnTo>
                <a:lnTo>
                  <a:pt x="8689137" y="2316581"/>
                </a:lnTo>
                <a:lnTo>
                  <a:pt x="8690534" y="2316581"/>
                </a:lnTo>
                <a:lnTo>
                  <a:pt x="8649132" y="2367381"/>
                </a:lnTo>
                <a:lnTo>
                  <a:pt x="8650541" y="2367381"/>
                </a:lnTo>
                <a:lnTo>
                  <a:pt x="8600503" y="2418181"/>
                </a:lnTo>
                <a:lnTo>
                  <a:pt x="8601900" y="2418181"/>
                </a:lnTo>
                <a:lnTo>
                  <a:pt x="8542972" y="2468981"/>
                </a:lnTo>
                <a:lnTo>
                  <a:pt x="8543925" y="2468981"/>
                </a:lnTo>
                <a:lnTo>
                  <a:pt x="8511286" y="2494381"/>
                </a:lnTo>
                <a:lnTo>
                  <a:pt x="8511921" y="2494381"/>
                </a:lnTo>
                <a:lnTo>
                  <a:pt x="8476996" y="2519781"/>
                </a:lnTo>
                <a:lnTo>
                  <a:pt x="8477567" y="2519781"/>
                </a:lnTo>
                <a:lnTo>
                  <a:pt x="8440610" y="2545181"/>
                </a:lnTo>
                <a:lnTo>
                  <a:pt x="8441195" y="2545181"/>
                </a:lnTo>
                <a:lnTo>
                  <a:pt x="8401964" y="2570581"/>
                </a:lnTo>
                <a:lnTo>
                  <a:pt x="8402498" y="2557881"/>
                </a:lnTo>
                <a:lnTo>
                  <a:pt x="8361108" y="2583281"/>
                </a:lnTo>
                <a:lnTo>
                  <a:pt x="8361616" y="2583281"/>
                </a:lnTo>
                <a:lnTo>
                  <a:pt x="8318055" y="2608681"/>
                </a:lnTo>
                <a:lnTo>
                  <a:pt x="8318563" y="2608681"/>
                </a:lnTo>
                <a:lnTo>
                  <a:pt x="8272843" y="2634081"/>
                </a:lnTo>
                <a:lnTo>
                  <a:pt x="8273339" y="2634081"/>
                </a:lnTo>
                <a:lnTo>
                  <a:pt x="8225333" y="2659481"/>
                </a:lnTo>
                <a:lnTo>
                  <a:pt x="8225790" y="2659481"/>
                </a:lnTo>
                <a:lnTo>
                  <a:pt x="8176488" y="2671965"/>
                </a:lnTo>
                <a:lnTo>
                  <a:pt x="8123847" y="2697581"/>
                </a:lnTo>
                <a:lnTo>
                  <a:pt x="8124291" y="2697581"/>
                </a:lnTo>
                <a:lnTo>
                  <a:pt x="8069186" y="2723286"/>
                </a:lnTo>
                <a:lnTo>
                  <a:pt x="7946669" y="2761005"/>
                </a:lnTo>
                <a:lnTo>
                  <a:pt x="7946390" y="2761005"/>
                </a:lnTo>
                <a:lnTo>
                  <a:pt x="7939468" y="2763113"/>
                </a:lnTo>
                <a:lnTo>
                  <a:pt x="7772400" y="2811818"/>
                </a:lnTo>
                <a:lnTo>
                  <a:pt x="7772146" y="2811818"/>
                </a:lnTo>
                <a:lnTo>
                  <a:pt x="7763789" y="2814218"/>
                </a:lnTo>
                <a:lnTo>
                  <a:pt x="7635100" y="2849981"/>
                </a:lnTo>
                <a:lnTo>
                  <a:pt x="7588682" y="2849981"/>
                </a:lnTo>
                <a:lnTo>
                  <a:pt x="7445603" y="2888081"/>
                </a:lnTo>
                <a:lnTo>
                  <a:pt x="7397255" y="2888081"/>
                </a:lnTo>
                <a:lnTo>
                  <a:pt x="7298766" y="2913481"/>
                </a:lnTo>
                <a:lnTo>
                  <a:pt x="7249261" y="2913481"/>
                </a:lnTo>
                <a:lnTo>
                  <a:pt x="7198969" y="2926181"/>
                </a:lnTo>
                <a:lnTo>
                  <a:pt x="7148665" y="2926181"/>
                </a:lnTo>
                <a:lnTo>
                  <a:pt x="7097865" y="2938881"/>
                </a:lnTo>
                <a:lnTo>
                  <a:pt x="7047065" y="2938881"/>
                </a:lnTo>
                <a:lnTo>
                  <a:pt x="6995503" y="2951581"/>
                </a:lnTo>
                <a:lnTo>
                  <a:pt x="6892404" y="2951581"/>
                </a:lnTo>
                <a:lnTo>
                  <a:pt x="6840334" y="2964281"/>
                </a:lnTo>
                <a:lnTo>
                  <a:pt x="6683553" y="2964281"/>
                </a:lnTo>
                <a:lnTo>
                  <a:pt x="6630848" y="2976981"/>
                </a:lnTo>
                <a:lnTo>
                  <a:pt x="6103010" y="2976981"/>
                </a:lnTo>
                <a:lnTo>
                  <a:pt x="6050305" y="2964281"/>
                </a:lnTo>
                <a:lnTo>
                  <a:pt x="5893524" y="2964281"/>
                </a:lnTo>
                <a:lnTo>
                  <a:pt x="5841454" y="2951581"/>
                </a:lnTo>
                <a:lnTo>
                  <a:pt x="5738355" y="2951581"/>
                </a:lnTo>
                <a:lnTo>
                  <a:pt x="5686920" y="2938881"/>
                </a:lnTo>
                <a:lnTo>
                  <a:pt x="5636107" y="2938881"/>
                </a:lnTo>
                <a:lnTo>
                  <a:pt x="5585180" y="2926181"/>
                </a:lnTo>
                <a:lnTo>
                  <a:pt x="5534901" y="2926181"/>
                </a:lnTo>
                <a:lnTo>
                  <a:pt x="5484736" y="2913481"/>
                </a:lnTo>
                <a:lnTo>
                  <a:pt x="5435206" y="2913481"/>
                </a:lnTo>
                <a:lnTo>
                  <a:pt x="5385346" y="2900743"/>
                </a:lnTo>
                <a:lnTo>
                  <a:pt x="5405399" y="2905861"/>
                </a:lnTo>
                <a:lnTo>
                  <a:pt x="5336603" y="2888081"/>
                </a:lnTo>
                <a:lnTo>
                  <a:pt x="5288381" y="2888081"/>
                </a:lnTo>
                <a:lnTo>
                  <a:pt x="5254396" y="2879166"/>
                </a:lnTo>
                <a:lnTo>
                  <a:pt x="5254231" y="2879128"/>
                </a:lnTo>
                <a:lnTo>
                  <a:pt x="5239956" y="2875330"/>
                </a:lnTo>
                <a:lnTo>
                  <a:pt x="5192115" y="2862630"/>
                </a:lnTo>
                <a:lnTo>
                  <a:pt x="5212677" y="2868079"/>
                </a:lnTo>
                <a:lnTo>
                  <a:pt x="5192344" y="2862630"/>
                </a:lnTo>
                <a:lnTo>
                  <a:pt x="5145176" y="2849981"/>
                </a:lnTo>
                <a:lnTo>
                  <a:pt x="5098758" y="2849981"/>
                </a:lnTo>
                <a:lnTo>
                  <a:pt x="5067554" y="2841447"/>
                </a:lnTo>
                <a:lnTo>
                  <a:pt x="5065827" y="2840977"/>
                </a:lnTo>
                <a:lnTo>
                  <a:pt x="5052365" y="2837230"/>
                </a:lnTo>
                <a:lnTo>
                  <a:pt x="5006581" y="2824530"/>
                </a:lnTo>
                <a:lnTo>
                  <a:pt x="5020513" y="2828391"/>
                </a:lnTo>
                <a:lnTo>
                  <a:pt x="5006759" y="2824530"/>
                </a:lnTo>
                <a:lnTo>
                  <a:pt x="4974602" y="2815513"/>
                </a:lnTo>
                <a:lnTo>
                  <a:pt x="4973663" y="2815247"/>
                </a:lnTo>
                <a:lnTo>
                  <a:pt x="4961648" y="2811818"/>
                </a:lnTo>
                <a:lnTo>
                  <a:pt x="4930165" y="2802864"/>
                </a:lnTo>
                <a:lnTo>
                  <a:pt x="4929987" y="2802826"/>
                </a:lnTo>
                <a:lnTo>
                  <a:pt x="4917211" y="2799118"/>
                </a:lnTo>
                <a:lnTo>
                  <a:pt x="4873168" y="2786418"/>
                </a:lnTo>
                <a:lnTo>
                  <a:pt x="4887099" y="2790431"/>
                </a:lnTo>
                <a:lnTo>
                  <a:pt x="4873358" y="2786418"/>
                </a:lnTo>
                <a:lnTo>
                  <a:pt x="4829848" y="2773718"/>
                </a:lnTo>
                <a:lnTo>
                  <a:pt x="4842586" y="2777426"/>
                </a:lnTo>
                <a:lnTo>
                  <a:pt x="4830064" y="2773718"/>
                </a:lnTo>
                <a:lnTo>
                  <a:pt x="4787163" y="2761005"/>
                </a:lnTo>
                <a:lnTo>
                  <a:pt x="4799596" y="2764688"/>
                </a:lnTo>
                <a:lnTo>
                  <a:pt x="4787404" y="2761005"/>
                </a:lnTo>
                <a:lnTo>
                  <a:pt x="4745317" y="2748318"/>
                </a:lnTo>
                <a:lnTo>
                  <a:pt x="4757839" y="2752077"/>
                </a:lnTo>
                <a:lnTo>
                  <a:pt x="4745533" y="2748318"/>
                </a:lnTo>
                <a:lnTo>
                  <a:pt x="4704042" y="2735605"/>
                </a:lnTo>
                <a:lnTo>
                  <a:pt x="4722571" y="2741269"/>
                </a:lnTo>
                <a:lnTo>
                  <a:pt x="4704321" y="2735605"/>
                </a:lnTo>
                <a:lnTo>
                  <a:pt x="4664748" y="2723324"/>
                </a:lnTo>
                <a:lnTo>
                  <a:pt x="4664037" y="2722981"/>
                </a:lnTo>
                <a:lnTo>
                  <a:pt x="4609566" y="2697581"/>
                </a:lnTo>
                <a:lnTo>
                  <a:pt x="4610011" y="2697581"/>
                </a:lnTo>
                <a:lnTo>
                  <a:pt x="4557357" y="2671965"/>
                </a:lnTo>
                <a:lnTo>
                  <a:pt x="4508055" y="2659481"/>
                </a:lnTo>
                <a:lnTo>
                  <a:pt x="4508538" y="2659481"/>
                </a:lnTo>
                <a:lnTo>
                  <a:pt x="4460672" y="2634081"/>
                </a:lnTo>
                <a:lnTo>
                  <a:pt x="4461116" y="2634081"/>
                </a:lnTo>
                <a:lnTo>
                  <a:pt x="4415269" y="2608681"/>
                </a:lnTo>
                <a:lnTo>
                  <a:pt x="4415802" y="2608681"/>
                </a:lnTo>
                <a:lnTo>
                  <a:pt x="4372241" y="2583281"/>
                </a:lnTo>
                <a:lnTo>
                  <a:pt x="4372762" y="2583281"/>
                </a:lnTo>
                <a:lnTo>
                  <a:pt x="4352061" y="2570581"/>
                </a:lnTo>
                <a:lnTo>
                  <a:pt x="4331360" y="2557881"/>
                </a:lnTo>
                <a:lnTo>
                  <a:pt x="4331906" y="2570581"/>
                </a:lnTo>
                <a:lnTo>
                  <a:pt x="4292663" y="2545181"/>
                </a:lnTo>
                <a:lnTo>
                  <a:pt x="4293247" y="2545181"/>
                </a:lnTo>
                <a:lnTo>
                  <a:pt x="4256290" y="2519781"/>
                </a:lnTo>
                <a:lnTo>
                  <a:pt x="4256862" y="2519781"/>
                </a:lnTo>
                <a:lnTo>
                  <a:pt x="4221937" y="2494381"/>
                </a:lnTo>
                <a:lnTo>
                  <a:pt x="4222572" y="2494381"/>
                </a:lnTo>
                <a:lnTo>
                  <a:pt x="4189933" y="2468981"/>
                </a:lnTo>
                <a:lnTo>
                  <a:pt x="4190581" y="2468981"/>
                </a:lnTo>
                <a:lnTo>
                  <a:pt x="4160101" y="2443581"/>
                </a:lnTo>
                <a:lnTo>
                  <a:pt x="4161091" y="2443581"/>
                </a:lnTo>
                <a:lnTo>
                  <a:pt x="4106621" y="2392781"/>
                </a:lnTo>
                <a:lnTo>
                  <a:pt x="4108005" y="2392781"/>
                </a:lnTo>
                <a:lnTo>
                  <a:pt x="4062158" y="2341981"/>
                </a:lnTo>
                <a:lnTo>
                  <a:pt x="4063619" y="2341981"/>
                </a:lnTo>
                <a:lnTo>
                  <a:pt x="4026662" y="2291181"/>
                </a:lnTo>
                <a:lnTo>
                  <a:pt x="4028008" y="2291181"/>
                </a:lnTo>
                <a:lnTo>
                  <a:pt x="3999687" y="2240381"/>
                </a:lnTo>
                <a:lnTo>
                  <a:pt x="4000881" y="2240381"/>
                </a:lnTo>
                <a:lnTo>
                  <a:pt x="3981196" y="2189581"/>
                </a:lnTo>
                <a:lnTo>
                  <a:pt x="3982072" y="2189581"/>
                </a:lnTo>
                <a:lnTo>
                  <a:pt x="3971150" y="2138781"/>
                </a:lnTo>
                <a:lnTo>
                  <a:pt x="3971493" y="2138781"/>
                </a:lnTo>
                <a:lnTo>
                  <a:pt x="3969347" y="2113381"/>
                </a:lnTo>
                <a:lnTo>
                  <a:pt x="3969372" y="2100681"/>
                </a:lnTo>
                <a:lnTo>
                  <a:pt x="3969372" y="2099373"/>
                </a:lnTo>
                <a:lnTo>
                  <a:pt x="3975849" y="2037181"/>
                </a:lnTo>
                <a:lnTo>
                  <a:pt x="3975214" y="2049881"/>
                </a:lnTo>
                <a:lnTo>
                  <a:pt x="3990454" y="1986381"/>
                </a:lnTo>
                <a:lnTo>
                  <a:pt x="3989387" y="1999081"/>
                </a:lnTo>
                <a:lnTo>
                  <a:pt x="3994188" y="1986381"/>
                </a:lnTo>
                <a:lnTo>
                  <a:pt x="4013390" y="1935581"/>
                </a:lnTo>
                <a:lnTo>
                  <a:pt x="4012107" y="1948281"/>
                </a:lnTo>
                <a:lnTo>
                  <a:pt x="4018635" y="1935581"/>
                </a:lnTo>
                <a:lnTo>
                  <a:pt x="4044746" y="1884781"/>
                </a:lnTo>
                <a:lnTo>
                  <a:pt x="4043324" y="1897481"/>
                </a:lnTo>
                <a:lnTo>
                  <a:pt x="4053675" y="1884781"/>
                </a:lnTo>
                <a:lnTo>
                  <a:pt x="4084726" y="1846681"/>
                </a:lnTo>
                <a:lnTo>
                  <a:pt x="4083304" y="1846681"/>
                </a:lnTo>
                <a:lnTo>
                  <a:pt x="4133469" y="1795881"/>
                </a:lnTo>
                <a:lnTo>
                  <a:pt x="4132110" y="1795881"/>
                </a:lnTo>
                <a:lnTo>
                  <a:pt x="4190911" y="1745081"/>
                </a:lnTo>
                <a:lnTo>
                  <a:pt x="4189933" y="1745081"/>
                </a:lnTo>
                <a:lnTo>
                  <a:pt x="4222572" y="1719681"/>
                </a:lnTo>
                <a:lnTo>
                  <a:pt x="4221937" y="1719681"/>
                </a:lnTo>
                <a:lnTo>
                  <a:pt x="4256862" y="1694281"/>
                </a:lnTo>
                <a:lnTo>
                  <a:pt x="4256278" y="1694281"/>
                </a:lnTo>
                <a:lnTo>
                  <a:pt x="4293235" y="1668881"/>
                </a:lnTo>
                <a:lnTo>
                  <a:pt x="4292676" y="1668881"/>
                </a:lnTo>
                <a:lnTo>
                  <a:pt x="4331919" y="1643481"/>
                </a:lnTo>
                <a:lnTo>
                  <a:pt x="4331373" y="1643481"/>
                </a:lnTo>
                <a:lnTo>
                  <a:pt x="4372775" y="1630781"/>
                </a:lnTo>
                <a:lnTo>
                  <a:pt x="4372203" y="1630781"/>
                </a:lnTo>
                <a:lnTo>
                  <a:pt x="4415764" y="1605381"/>
                </a:lnTo>
                <a:lnTo>
                  <a:pt x="4415294" y="1605381"/>
                </a:lnTo>
                <a:lnTo>
                  <a:pt x="4461141" y="1579981"/>
                </a:lnTo>
                <a:lnTo>
                  <a:pt x="4460659" y="1579981"/>
                </a:lnTo>
                <a:lnTo>
                  <a:pt x="4508944" y="1554365"/>
                </a:lnTo>
                <a:lnTo>
                  <a:pt x="4557319" y="1542122"/>
                </a:lnTo>
                <a:lnTo>
                  <a:pt x="4609998" y="1516481"/>
                </a:lnTo>
                <a:lnTo>
                  <a:pt x="4609592" y="1516481"/>
                </a:lnTo>
                <a:lnTo>
                  <a:pt x="4664329" y="1490967"/>
                </a:lnTo>
                <a:lnTo>
                  <a:pt x="4664900" y="1490700"/>
                </a:lnTo>
                <a:lnTo>
                  <a:pt x="4787697" y="1452918"/>
                </a:lnTo>
                <a:lnTo>
                  <a:pt x="4787951" y="1452918"/>
                </a:lnTo>
                <a:lnTo>
                  <a:pt x="4794415" y="1450962"/>
                </a:lnTo>
                <a:lnTo>
                  <a:pt x="4944249" y="1407172"/>
                </a:lnTo>
                <a:lnTo>
                  <a:pt x="5145379" y="1351381"/>
                </a:lnTo>
                <a:lnTo>
                  <a:pt x="5192293" y="1351381"/>
                </a:lnTo>
                <a:lnTo>
                  <a:pt x="5336819" y="1313281"/>
                </a:lnTo>
                <a:lnTo>
                  <a:pt x="5385536" y="1313281"/>
                </a:lnTo>
                <a:lnTo>
                  <a:pt x="5435193" y="1300581"/>
                </a:lnTo>
                <a:lnTo>
                  <a:pt x="5484761" y="1300581"/>
                </a:lnTo>
                <a:lnTo>
                  <a:pt x="5534926" y="1287881"/>
                </a:lnTo>
                <a:lnTo>
                  <a:pt x="5585155" y="1287881"/>
                </a:lnTo>
                <a:lnTo>
                  <a:pt x="5635955" y="1275181"/>
                </a:lnTo>
                <a:lnTo>
                  <a:pt x="5686920" y="1275181"/>
                </a:lnTo>
                <a:lnTo>
                  <a:pt x="5738355" y="1262481"/>
                </a:lnTo>
                <a:lnTo>
                  <a:pt x="5789727" y="1262481"/>
                </a:lnTo>
                <a:lnTo>
                  <a:pt x="5841670" y="1249781"/>
                </a:lnTo>
                <a:lnTo>
                  <a:pt x="5997778" y="1249781"/>
                </a:lnTo>
                <a:lnTo>
                  <a:pt x="6050483" y="1237081"/>
                </a:lnTo>
                <a:lnTo>
                  <a:pt x="6683375" y="1237081"/>
                </a:lnTo>
                <a:lnTo>
                  <a:pt x="6736080" y="1249781"/>
                </a:lnTo>
                <a:lnTo>
                  <a:pt x="6892188" y="1249781"/>
                </a:lnTo>
                <a:lnTo>
                  <a:pt x="6944030" y="1262481"/>
                </a:lnTo>
                <a:lnTo>
                  <a:pt x="6995503" y="1262481"/>
                </a:lnTo>
                <a:lnTo>
                  <a:pt x="7047065" y="1275181"/>
                </a:lnTo>
                <a:lnTo>
                  <a:pt x="7097903" y="1275181"/>
                </a:lnTo>
                <a:lnTo>
                  <a:pt x="7148703" y="1287881"/>
                </a:lnTo>
                <a:lnTo>
                  <a:pt x="7198944" y="1287881"/>
                </a:lnTo>
                <a:lnTo>
                  <a:pt x="7249223" y="1300581"/>
                </a:lnTo>
                <a:lnTo>
                  <a:pt x="7298779" y="1300581"/>
                </a:lnTo>
                <a:lnTo>
                  <a:pt x="7348309" y="1313281"/>
                </a:lnTo>
                <a:lnTo>
                  <a:pt x="7397039" y="1313281"/>
                </a:lnTo>
                <a:lnTo>
                  <a:pt x="7427811" y="1321308"/>
                </a:lnTo>
                <a:lnTo>
                  <a:pt x="7480173" y="1335100"/>
                </a:lnTo>
                <a:lnTo>
                  <a:pt x="7541565" y="1351381"/>
                </a:lnTo>
                <a:lnTo>
                  <a:pt x="7588478" y="1351381"/>
                </a:lnTo>
                <a:lnTo>
                  <a:pt x="7669289" y="1373466"/>
                </a:lnTo>
                <a:lnTo>
                  <a:pt x="7709281" y="1384566"/>
                </a:lnTo>
                <a:lnTo>
                  <a:pt x="7763611" y="1399806"/>
                </a:lnTo>
                <a:lnTo>
                  <a:pt x="7816405" y="1414818"/>
                </a:lnTo>
                <a:lnTo>
                  <a:pt x="7807858" y="1412405"/>
                </a:lnTo>
                <a:lnTo>
                  <a:pt x="7847000" y="1423682"/>
                </a:lnTo>
                <a:lnTo>
                  <a:pt x="7891437" y="1436700"/>
                </a:lnTo>
                <a:lnTo>
                  <a:pt x="7936204" y="1449971"/>
                </a:lnTo>
                <a:lnTo>
                  <a:pt x="7972768" y="1461008"/>
                </a:lnTo>
                <a:lnTo>
                  <a:pt x="8016227" y="1474317"/>
                </a:lnTo>
                <a:lnTo>
                  <a:pt x="8068958" y="1490700"/>
                </a:lnTo>
                <a:lnTo>
                  <a:pt x="8124266" y="1516481"/>
                </a:lnTo>
                <a:lnTo>
                  <a:pt x="8123860" y="1516481"/>
                </a:lnTo>
                <a:lnTo>
                  <a:pt x="8176527" y="1542122"/>
                </a:lnTo>
                <a:lnTo>
                  <a:pt x="8224901" y="1554365"/>
                </a:lnTo>
                <a:lnTo>
                  <a:pt x="8273351" y="1579981"/>
                </a:lnTo>
                <a:lnTo>
                  <a:pt x="8272818" y="1579981"/>
                </a:lnTo>
                <a:lnTo>
                  <a:pt x="8318538" y="1605381"/>
                </a:lnTo>
                <a:lnTo>
                  <a:pt x="8318093" y="1605381"/>
                </a:lnTo>
                <a:lnTo>
                  <a:pt x="8361654" y="1630781"/>
                </a:lnTo>
                <a:lnTo>
                  <a:pt x="8361096" y="1630781"/>
                </a:lnTo>
                <a:lnTo>
                  <a:pt x="8402485" y="1643481"/>
                </a:lnTo>
                <a:lnTo>
                  <a:pt x="8401939" y="1643481"/>
                </a:lnTo>
                <a:lnTo>
                  <a:pt x="8441182" y="1668881"/>
                </a:lnTo>
                <a:lnTo>
                  <a:pt x="8440623" y="1668881"/>
                </a:lnTo>
                <a:lnTo>
                  <a:pt x="8477580" y="1694281"/>
                </a:lnTo>
                <a:lnTo>
                  <a:pt x="8476996" y="1694281"/>
                </a:lnTo>
                <a:lnTo>
                  <a:pt x="8511921" y="1719681"/>
                </a:lnTo>
                <a:lnTo>
                  <a:pt x="8511286" y="1719681"/>
                </a:lnTo>
                <a:lnTo>
                  <a:pt x="8543925" y="1745081"/>
                </a:lnTo>
                <a:lnTo>
                  <a:pt x="8543328" y="1745081"/>
                </a:lnTo>
                <a:lnTo>
                  <a:pt x="8573935" y="1770481"/>
                </a:lnTo>
                <a:lnTo>
                  <a:pt x="8572894" y="1770481"/>
                </a:lnTo>
                <a:lnTo>
                  <a:pt x="8627364" y="1821281"/>
                </a:lnTo>
                <a:lnTo>
                  <a:pt x="8625954" y="1821281"/>
                </a:lnTo>
                <a:lnTo>
                  <a:pt x="8671674" y="1872081"/>
                </a:lnTo>
                <a:lnTo>
                  <a:pt x="8670252" y="1859381"/>
                </a:lnTo>
                <a:lnTo>
                  <a:pt x="8707209" y="1922881"/>
                </a:lnTo>
                <a:lnTo>
                  <a:pt x="8705863" y="1910181"/>
                </a:lnTo>
                <a:lnTo>
                  <a:pt x="8734311" y="1973681"/>
                </a:lnTo>
                <a:lnTo>
                  <a:pt x="8733091" y="1960981"/>
                </a:lnTo>
                <a:lnTo>
                  <a:pt x="8752649" y="2024481"/>
                </a:lnTo>
                <a:lnTo>
                  <a:pt x="8751799" y="2011781"/>
                </a:lnTo>
                <a:lnTo>
                  <a:pt x="8762721" y="2075281"/>
                </a:lnTo>
                <a:lnTo>
                  <a:pt x="8762365" y="2062581"/>
                </a:lnTo>
                <a:lnTo>
                  <a:pt x="8764524" y="2087981"/>
                </a:lnTo>
                <a:lnTo>
                  <a:pt x="8764613" y="2113381"/>
                </a:lnTo>
                <a:lnTo>
                  <a:pt x="8764613" y="1936521"/>
                </a:lnTo>
                <a:lnTo>
                  <a:pt x="8749868" y="1910181"/>
                </a:lnTo>
                <a:lnTo>
                  <a:pt x="8742756" y="1897481"/>
                </a:lnTo>
                <a:lnTo>
                  <a:pt x="8741410" y="1897481"/>
                </a:lnTo>
                <a:lnTo>
                  <a:pt x="8713686" y="1859381"/>
                </a:lnTo>
                <a:lnTo>
                  <a:pt x="8704453" y="1846681"/>
                </a:lnTo>
                <a:lnTo>
                  <a:pt x="8703031" y="1833981"/>
                </a:lnTo>
                <a:lnTo>
                  <a:pt x="8657311" y="1783181"/>
                </a:lnTo>
                <a:lnTo>
                  <a:pt x="8655888" y="1783181"/>
                </a:lnTo>
                <a:lnTo>
                  <a:pt x="8601418" y="1732381"/>
                </a:lnTo>
                <a:lnTo>
                  <a:pt x="8600364" y="1732381"/>
                </a:lnTo>
                <a:lnTo>
                  <a:pt x="8569160" y="1706981"/>
                </a:lnTo>
                <a:lnTo>
                  <a:pt x="8535899" y="1681581"/>
                </a:lnTo>
                <a:lnTo>
                  <a:pt x="8500974" y="1656181"/>
                </a:lnTo>
                <a:lnTo>
                  <a:pt x="8463432" y="1630781"/>
                </a:lnTo>
                <a:lnTo>
                  <a:pt x="8423072" y="1605381"/>
                </a:lnTo>
                <a:lnTo>
                  <a:pt x="8381670" y="1592681"/>
                </a:lnTo>
                <a:lnTo>
                  <a:pt x="8337550" y="1567281"/>
                </a:lnTo>
                <a:lnTo>
                  <a:pt x="8291385" y="1541881"/>
                </a:lnTo>
                <a:lnTo>
                  <a:pt x="8242859" y="1516481"/>
                </a:lnTo>
                <a:lnTo>
                  <a:pt x="8192262" y="1503781"/>
                </a:lnTo>
                <a:lnTo>
                  <a:pt x="8165478" y="1490967"/>
                </a:lnTo>
                <a:lnTo>
                  <a:pt x="8139087" y="1478330"/>
                </a:lnTo>
                <a:lnTo>
                  <a:pt x="8111782" y="1465605"/>
                </a:lnTo>
                <a:lnTo>
                  <a:pt x="8084566" y="1452918"/>
                </a:lnTo>
                <a:lnTo>
                  <a:pt x="8042973" y="1440218"/>
                </a:lnTo>
                <a:lnTo>
                  <a:pt x="8001101" y="1427505"/>
                </a:lnTo>
                <a:lnTo>
                  <a:pt x="7958683" y="1414818"/>
                </a:lnTo>
                <a:lnTo>
                  <a:pt x="7915618" y="1402143"/>
                </a:lnTo>
                <a:lnTo>
                  <a:pt x="7871803" y="1389418"/>
                </a:lnTo>
                <a:lnTo>
                  <a:pt x="7827391" y="1376730"/>
                </a:lnTo>
                <a:lnTo>
                  <a:pt x="7782458" y="1364018"/>
                </a:lnTo>
                <a:lnTo>
                  <a:pt x="7690917" y="1338656"/>
                </a:lnTo>
                <a:lnTo>
                  <a:pt x="7644193" y="1325930"/>
                </a:lnTo>
                <a:lnTo>
                  <a:pt x="7549731" y="1300581"/>
                </a:lnTo>
                <a:lnTo>
                  <a:pt x="7501725" y="1300581"/>
                </a:lnTo>
                <a:lnTo>
                  <a:pt x="7404214" y="1275181"/>
                </a:lnTo>
                <a:lnTo>
                  <a:pt x="7354887" y="1275181"/>
                </a:lnTo>
                <a:lnTo>
                  <a:pt x="7255091" y="1249781"/>
                </a:lnTo>
                <a:lnTo>
                  <a:pt x="7204570" y="1249781"/>
                </a:lnTo>
                <a:lnTo>
                  <a:pt x="7153694" y="1237081"/>
                </a:lnTo>
                <a:lnTo>
                  <a:pt x="7102780" y="1237081"/>
                </a:lnTo>
                <a:lnTo>
                  <a:pt x="7051370" y="1224381"/>
                </a:lnTo>
                <a:lnTo>
                  <a:pt x="6947802" y="1224381"/>
                </a:lnTo>
                <a:lnTo>
                  <a:pt x="6895655" y="1211681"/>
                </a:lnTo>
                <a:lnTo>
                  <a:pt x="6790906" y="1211681"/>
                </a:lnTo>
                <a:lnTo>
                  <a:pt x="6738302" y="1198981"/>
                </a:lnTo>
                <a:lnTo>
                  <a:pt x="5995403" y="1198981"/>
                </a:lnTo>
                <a:lnTo>
                  <a:pt x="5942800" y="1211681"/>
                </a:lnTo>
                <a:lnTo>
                  <a:pt x="5837999" y="1211681"/>
                </a:lnTo>
                <a:lnTo>
                  <a:pt x="5785942" y="1224381"/>
                </a:lnTo>
                <a:lnTo>
                  <a:pt x="5682386" y="1224381"/>
                </a:lnTo>
                <a:lnTo>
                  <a:pt x="5631091" y="1237081"/>
                </a:lnTo>
                <a:lnTo>
                  <a:pt x="5579961" y="1237081"/>
                </a:lnTo>
                <a:lnTo>
                  <a:pt x="5529046" y="1249781"/>
                </a:lnTo>
                <a:lnTo>
                  <a:pt x="5478716" y="1249781"/>
                </a:lnTo>
                <a:lnTo>
                  <a:pt x="5378793" y="1275181"/>
                </a:lnTo>
                <a:lnTo>
                  <a:pt x="5329402" y="1275181"/>
                </a:lnTo>
                <a:lnTo>
                  <a:pt x="5232006" y="1300581"/>
                </a:lnTo>
                <a:lnTo>
                  <a:pt x="5183873" y="1300581"/>
                </a:lnTo>
                <a:lnTo>
                  <a:pt x="4906175" y="1376730"/>
                </a:lnTo>
                <a:lnTo>
                  <a:pt x="4732452" y="1427505"/>
                </a:lnTo>
                <a:lnTo>
                  <a:pt x="4649787" y="1452918"/>
                </a:lnTo>
                <a:lnTo>
                  <a:pt x="4594758" y="1478330"/>
                </a:lnTo>
                <a:lnTo>
                  <a:pt x="4542040" y="1503781"/>
                </a:lnTo>
                <a:lnTo>
                  <a:pt x="4491444" y="1516481"/>
                </a:lnTo>
                <a:lnTo>
                  <a:pt x="4443107" y="1541881"/>
                </a:lnTo>
                <a:lnTo>
                  <a:pt x="4396308" y="1567281"/>
                </a:lnTo>
                <a:lnTo>
                  <a:pt x="4352747" y="1592681"/>
                </a:lnTo>
                <a:lnTo>
                  <a:pt x="4310786" y="1605381"/>
                </a:lnTo>
                <a:lnTo>
                  <a:pt x="4270426" y="1630781"/>
                </a:lnTo>
                <a:lnTo>
                  <a:pt x="4233469" y="1656181"/>
                </a:lnTo>
                <a:lnTo>
                  <a:pt x="4197959" y="1681581"/>
                </a:lnTo>
                <a:lnTo>
                  <a:pt x="4164698" y="1706981"/>
                </a:lnTo>
                <a:lnTo>
                  <a:pt x="4163720" y="1706981"/>
                </a:lnTo>
                <a:lnTo>
                  <a:pt x="4104919" y="1757781"/>
                </a:lnTo>
                <a:lnTo>
                  <a:pt x="4103573" y="1757781"/>
                </a:lnTo>
                <a:lnTo>
                  <a:pt x="4053408" y="1808581"/>
                </a:lnTo>
                <a:lnTo>
                  <a:pt x="4051973" y="1808581"/>
                </a:lnTo>
                <a:lnTo>
                  <a:pt x="4010571" y="1872081"/>
                </a:lnTo>
                <a:lnTo>
                  <a:pt x="4009148" y="1872081"/>
                </a:lnTo>
                <a:lnTo>
                  <a:pt x="3976522" y="1922881"/>
                </a:lnTo>
                <a:lnTo>
                  <a:pt x="3975227" y="1922881"/>
                </a:lnTo>
                <a:lnTo>
                  <a:pt x="3951224" y="1973681"/>
                </a:lnTo>
                <a:lnTo>
                  <a:pt x="3950170" y="1973681"/>
                </a:lnTo>
                <a:lnTo>
                  <a:pt x="3934930" y="2037181"/>
                </a:lnTo>
                <a:lnTo>
                  <a:pt x="3934282" y="2037181"/>
                </a:lnTo>
                <a:lnTo>
                  <a:pt x="3927678" y="2087981"/>
                </a:lnTo>
                <a:lnTo>
                  <a:pt x="3927525" y="2087981"/>
                </a:lnTo>
                <a:lnTo>
                  <a:pt x="3927589" y="2126081"/>
                </a:lnTo>
                <a:lnTo>
                  <a:pt x="3929748" y="2151481"/>
                </a:lnTo>
                <a:lnTo>
                  <a:pt x="3930104" y="2151481"/>
                </a:lnTo>
                <a:lnTo>
                  <a:pt x="3941026" y="2202281"/>
                </a:lnTo>
                <a:lnTo>
                  <a:pt x="3941902" y="2202281"/>
                </a:lnTo>
                <a:lnTo>
                  <a:pt x="3961587" y="2265781"/>
                </a:lnTo>
                <a:lnTo>
                  <a:pt x="3962768" y="2265781"/>
                </a:lnTo>
                <a:lnTo>
                  <a:pt x="3991089" y="2316581"/>
                </a:lnTo>
                <a:lnTo>
                  <a:pt x="3992448" y="2316581"/>
                </a:lnTo>
                <a:lnTo>
                  <a:pt x="4029405" y="2367381"/>
                </a:lnTo>
                <a:lnTo>
                  <a:pt x="4030853" y="2367381"/>
                </a:lnTo>
                <a:lnTo>
                  <a:pt x="4076700" y="2418181"/>
                </a:lnTo>
                <a:lnTo>
                  <a:pt x="4078097" y="2430881"/>
                </a:lnTo>
                <a:lnTo>
                  <a:pt x="4132567" y="2481681"/>
                </a:lnTo>
                <a:lnTo>
                  <a:pt x="4133570" y="2481681"/>
                </a:lnTo>
                <a:lnTo>
                  <a:pt x="4164050" y="2507081"/>
                </a:lnTo>
                <a:lnTo>
                  <a:pt x="4197324" y="2532481"/>
                </a:lnTo>
                <a:lnTo>
                  <a:pt x="4197972" y="2532481"/>
                </a:lnTo>
                <a:lnTo>
                  <a:pt x="4233456" y="2557881"/>
                </a:lnTo>
                <a:lnTo>
                  <a:pt x="4270413" y="2570581"/>
                </a:lnTo>
                <a:lnTo>
                  <a:pt x="4310253" y="2595981"/>
                </a:lnTo>
                <a:lnTo>
                  <a:pt x="4352201" y="2621381"/>
                </a:lnTo>
                <a:lnTo>
                  <a:pt x="4396270" y="2646781"/>
                </a:lnTo>
                <a:lnTo>
                  <a:pt x="4442231" y="2671965"/>
                </a:lnTo>
                <a:lnTo>
                  <a:pt x="4490974" y="2697581"/>
                </a:lnTo>
                <a:lnTo>
                  <a:pt x="4541621" y="2710281"/>
                </a:lnTo>
                <a:lnTo>
                  <a:pt x="4594060" y="2735605"/>
                </a:lnTo>
                <a:lnTo>
                  <a:pt x="4649330" y="2761005"/>
                </a:lnTo>
                <a:lnTo>
                  <a:pt x="4817884" y="2811818"/>
                </a:lnTo>
                <a:lnTo>
                  <a:pt x="5089410" y="2888081"/>
                </a:lnTo>
                <a:lnTo>
                  <a:pt x="5136312" y="2900743"/>
                </a:lnTo>
                <a:lnTo>
                  <a:pt x="5183898" y="2900743"/>
                </a:lnTo>
                <a:lnTo>
                  <a:pt x="5329618" y="2938881"/>
                </a:lnTo>
                <a:lnTo>
                  <a:pt x="5378970" y="2938881"/>
                </a:lnTo>
                <a:lnTo>
                  <a:pt x="5428818" y="2951581"/>
                </a:lnTo>
                <a:lnTo>
                  <a:pt x="5478919" y="2951581"/>
                </a:lnTo>
                <a:lnTo>
                  <a:pt x="5580138" y="2976981"/>
                </a:lnTo>
                <a:lnTo>
                  <a:pt x="5682602" y="2976981"/>
                </a:lnTo>
                <a:lnTo>
                  <a:pt x="5734215" y="2989681"/>
                </a:lnTo>
                <a:lnTo>
                  <a:pt x="5786082" y="2989681"/>
                </a:lnTo>
                <a:lnTo>
                  <a:pt x="5838202" y="3002381"/>
                </a:lnTo>
                <a:lnTo>
                  <a:pt x="5942939" y="3002381"/>
                </a:lnTo>
                <a:lnTo>
                  <a:pt x="5995568" y="3015081"/>
                </a:lnTo>
                <a:lnTo>
                  <a:pt x="6738467" y="3015081"/>
                </a:lnTo>
                <a:lnTo>
                  <a:pt x="6791084" y="3002381"/>
                </a:lnTo>
                <a:lnTo>
                  <a:pt x="6895833" y="3002381"/>
                </a:lnTo>
                <a:lnTo>
                  <a:pt x="6947954" y="2989681"/>
                </a:lnTo>
                <a:lnTo>
                  <a:pt x="6999808" y="2989681"/>
                </a:lnTo>
                <a:lnTo>
                  <a:pt x="7051561" y="2976981"/>
                </a:lnTo>
                <a:lnTo>
                  <a:pt x="7153910" y="2976981"/>
                </a:lnTo>
                <a:lnTo>
                  <a:pt x="7255256" y="2951581"/>
                </a:lnTo>
                <a:lnTo>
                  <a:pt x="7305370" y="2951581"/>
                </a:lnTo>
                <a:lnTo>
                  <a:pt x="7355091" y="2938881"/>
                </a:lnTo>
                <a:lnTo>
                  <a:pt x="7404443" y="2938881"/>
                </a:lnTo>
                <a:lnTo>
                  <a:pt x="7550163" y="2900743"/>
                </a:lnTo>
                <a:lnTo>
                  <a:pt x="7597762" y="2900743"/>
                </a:lnTo>
                <a:lnTo>
                  <a:pt x="7644663" y="2888081"/>
                </a:lnTo>
                <a:lnTo>
                  <a:pt x="7916227" y="2811818"/>
                </a:lnTo>
                <a:lnTo>
                  <a:pt x="8084871" y="2761005"/>
                </a:lnTo>
                <a:lnTo>
                  <a:pt x="8139785" y="2735605"/>
                </a:lnTo>
                <a:lnTo>
                  <a:pt x="8165719" y="2722981"/>
                </a:lnTo>
                <a:lnTo>
                  <a:pt x="8191830" y="2710281"/>
                </a:lnTo>
                <a:lnTo>
                  <a:pt x="8242401" y="2697581"/>
                </a:lnTo>
                <a:lnTo>
                  <a:pt x="8291271" y="2671965"/>
                </a:lnTo>
                <a:lnTo>
                  <a:pt x="8337080" y="2646781"/>
                </a:lnTo>
                <a:lnTo>
                  <a:pt x="8381149" y="2621381"/>
                </a:lnTo>
                <a:lnTo>
                  <a:pt x="8423059" y="2595981"/>
                </a:lnTo>
                <a:lnTo>
                  <a:pt x="8463445" y="2570581"/>
                </a:lnTo>
                <a:lnTo>
                  <a:pt x="8500402" y="2557881"/>
                </a:lnTo>
                <a:lnTo>
                  <a:pt x="8535886" y="2532481"/>
                </a:lnTo>
                <a:lnTo>
                  <a:pt x="8536534" y="2532481"/>
                </a:lnTo>
                <a:lnTo>
                  <a:pt x="8569173" y="2507081"/>
                </a:lnTo>
                <a:lnTo>
                  <a:pt x="8570125" y="2507081"/>
                </a:lnTo>
                <a:lnTo>
                  <a:pt x="8629040" y="2456281"/>
                </a:lnTo>
                <a:lnTo>
                  <a:pt x="8630437" y="2456281"/>
                </a:lnTo>
                <a:lnTo>
                  <a:pt x="8680475" y="2392781"/>
                </a:lnTo>
                <a:lnTo>
                  <a:pt x="8681885" y="2392781"/>
                </a:lnTo>
                <a:lnTo>
                  <a:pt x="8723287" y="2341981"/>
                </a:lnTo>
                <a:lnTo>
                  <a:pt x="8724684" y="2341981"/>
                </a:lnTo>
                <a:lnTo>
                  <a:pt x="8757450" y="2291181"/>
                </a:lnTo>
                <a:lnTo>
                  <a:pt x="8758771" y="2291181"/>
                </a:lnTo>
                <a:lnTo>
                  <a:pt x="8782647" y="2240381"/>
                </a:lnTo>
                <a:lnTo>
                  <a:pt x="8783688" y="2227681"/>
                </a:lnTo>
                <a:lnTo>
                  <a:pt x="8798928" y="2176881"/>
                </a:lnTo>
                <a:lnTo>
                  <a:pt x="8799576" y="2176881"/>
                </a:lnTo>
                <a:lnTo>
                  <a:pt x="8806180" y="2126081"/>
                </a:lnTo>
                <a:lnTo>
                  <a:pt x="8806332" y="2113381"/>
                </a:lnTo>
                <a:close/>
              </a:path>
            </a:pathLst>
          </a:custGeom>
          <a:solidFill>
            <a:srgbClr val="005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8447696" y="9831755"/>
            <a:ext cx="3936365" cy="69596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34950" marR="5080" indent="-222885">
              <a:lnSpc>
                <a:spcPts val="2510"/>
              </a:lnSpc>
              <a:spcBef>
                <a:spcPts val="395"/>
              </a:spcBef>
            </a:pPr>
            <a:r>
              <a:rPr dirty="0" sz="2300">
                <a:latin typeface="Trebuchet MS"/>
                <a:cs typeface="Trebuchet MS"/>
              </a:rPr>
              <a:t>келесі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с</a:t>
            </a:r>
            <a:r>
              <a:rPr dirty="0" sz="2300">
                <a:latin typeface="Microsoft Sans Serif"/>
                <a:cs typeface="Microsoft Sans Serif"/>
              </a:rPr>
              <a:t>ө</a:t>
            </a:r>
            <a:r>
              <a:rPr dirty="0" sz="2300">
                <a:latin typeface="Trebuchet MS"/>
                <a:cs typeface="Trebuchet MS"/>
              </a:rPr>
              <a:t>зді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>
                <a:latin typeface="Trebuchet MS"/>
                <a:cs typeface="Trebuchet MS"/>
              </a:rPr>
              <a:t>болжау</a:t>
            </a:r>
            <a:r>
              <a:rPr dirty="0" sz="2300" spc="-50">
                <a:latin typeface="Trebuchet MS"/>
                <a:cs typeface="Trebuchet MS"/>
              </a:rPr>
              <a:t> </a:t>
            </a:r>
            <a:r>
              <a:rPr dirty="0" sz="2300" spc="-10">
                <a:latin typeface="Trebuchet MS"/>
                <a:cs typeface="Trebuchet MS"/>
              </a:rPr>
              <a:t>(мазм</a:t>
            </a:r>
            <a:r>
              <a:rPr dirty="0" sz="2300" spc="-10">
                <a:latin typeface="Microsoft Sans Serif"/>
                <a:cs typeface="Microsoft Sans Serif"/>
              </a:rPr>
              <a:t>ұ</a:t>
            </a:r>
            <a:r>
              <a:rPr dirty="0" sz="2300" spc="-10">
                <a:latin typeface="Trebuchet MS"/>
                <a:cs typeface="Trebuchet MS"/>
              </a:rPr>
              <a:t>н жасау)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sp>
          <p:nvSpPr>
            <p:cNvPr id="26" name="object 26" descr=""/>
            <p:cNvSpPr/>
            <p:nvPr/>
          </p:nvSpPr>
          <p:spPr>
            <a:xfrm>
              <a:off x="10408170" y="9062618"/>
              <a:ext cx="276860" cy="370205"/>
            </a:xfrm>
            <a:custGeom>
              <a:avLst/>
              <a:gdLst/>
              <a:ahLst/>
              <a:cxnLst/>
              <a:rect l="l" t="t" r="r" b="b"/>
              <a:pathLst>
                <a:path w="276859" h="370204">
                  <a:moveTo>
                    <a:pt x="41884" y="0"/>
                  </a:moveTo>
                  <a:lnTo>
                    <a:pt x="0" y="0"/>
                  </a:lnTo>
                  <a:lnTo>
                    <a:pt x="0" y="215138"/>
                  </a:lnTo>
                  <a:lnTo>
                    <a:pt x="41884" y="215138"/>
                  </a:lnTo>
                  <a:lnTo>
                    <a:pt x="41884" y="0"/>
                  </a:lnTo>
                  <a:close/>
                </a:path>
                <a:path w="276859" h="370204">
                  <a:moveTo>
                    <a:pt x="276834" y="194183"/>
                  </a:moveTo>
                  <a:lnTo>
                    <a:pt x="100939" y="194183"/>
                  </a:lnTo>
                  <a:lnTo>
                    <a:pt x="188950" y="370065"/>
                  </a:lnTo>
                  <a:lnTo>
                    <a:pt x="276834" y="194183"/>
                  </a:lnTo>
                  <a:close/>
                </a:path>
              </a:pathLst>
            </a:custGeom>
            <a:solidFill>
              <a:srgbClr val="005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665" y="554723"/>
            <a:ext cx="583692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 spc="-10"/>
              <a:t>Қысқартулар</a:t>
            </a:r>
            <a:endParaRPr sz="7000"/>
          </a:p>
        </p:txBody>
      </p:sp>
      <p:sp>
        <p:nvSpPr>
          <p:cNvPr id="3" name="object 3" descr=""/>
          <p:cNvSpPr txBox="1"/>
          <p:nvPr/>
        </p:nvSpPr>
        <p:spPr>
          <a:xfrm>
            <a:off x="450278" y="1817065"/>
            <a:ext cx="18060035" cy="812800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270"/>
              </a:spcBef>
              <a:buSzPct val="121428"/>
              <a:buFont typeface="Microsoft Sans Serif"/>
              <a:buChar char="•"/>
              <a:tabLst>
                <a:tab pos="327660" algn="l"/>
              </a:tabLst>
            </a:pPr>
            <a:r>
              <a:rPr dirty="0" sz="2800" b="1">
                <a:latin typeface="Arial"/>
                <a:cs typeface="Arial"/>
              </a:rPr>
              <a:t>BERT</a:t>
            </a:r>
            <a:r>
              <a:rPr dirty="0" sz="2800" spc="-1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Bidirectional</a:t>
            </a:r>
            <a:r>
              <a:rPr dirty="0" sz="2800" spc="-1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Encoder</a:t>
            </a:r>
            <a:r>
              <a:rPr dirty="0" sz="2800" spc="-130" b="1">
                <a:latin typeface="Arial"/>
                <a:cs typeface="Arial"/>
              </a:rPr>
              <a:t> </a:t>
            </a:r>
            <a:r>
              <a:rPr dirty="0" sz="2800" spc="-35" b="1">
                <a:latin typeface="Arial"/>
                <a:cs typeface="Arial"/>
              </a:rPr>
              <a:t>Representations</a:t>
            </a:r>
            <a:r>
              <a:rPr dirty="0" sz="2800" spc="-1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from</a:t>
            </a:r>
            <a:r>
              <a:rPr dirty="0" sz="2800" spc="-1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Transformers</a:t>
            </a:r>
            <a:endParaRPr sz="2800">
              <a:latin typeface="Arial"/>
              <a:cs typeface="Arial"/>
            </a:endParaRPr>
          </a:p>
          <a:p>
            <a:pPr lvl="1" marL="831215" indent="-316230">
              <a:lnSpc>
                <a:spcPct val="100000"/>
              </a:lnSpc>
              <a:spcBef>
                <a:spcPts val="2025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 spc="-20">
                <a:latin typeface="Trebuchet MS"/>
                <a:cs typeface="Trebuchet MS"/>
              </a:rPr>
              <a:t>Трансформаторлы</a:t>
            </a:r>
            <a:r>
              <a:rPr dirty="0" sz="2800" spc="-20">
                <a:latin typeface="Microsoft Sans Serif"/>
                <a:cs typeface="Microsoft Sans Serif"/>
              </a:rPr>
              <a:t>қ</a:t>
            </a:r>
            <a:r>
              <a:rPr dirty="0" sz="2800" spc="-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Trebuchet MS"/>
                <a:cs typeface="Trebuchet MS"/>
              </a:rPr>
              <a:t>кодтауды</a:t>
            </a:r>
            <a:r>
              <a:rPr dirty="0" sz="2800">
                <a:latin typeface="Microsoft Sans Serif"/>
                <a:cs typeface="Microsoft Sans Serif"/>
              </a:rPr>
              <a:t>ң</a:t>
            </a:r>
            <a:r>
              <a:rPr dirty="0" sz="2800" spc="-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Trebuchet MS"/>
                <a:cs typeface="Trebuchet MS"/>
              </a:rPr>
              <a:t>екі</a:t>
            </a:r>
            <a:r>
              <a:rPr dirty="0" sz="2800" spc="-120">
                <a:latin typeface="Trebuchet MS"/>
                <a:cs typeface="Trebuchet MS"/>
              </a:rPr>
              <a:t> </a:t>
            </a:r>
            <a:r>
              <a:rPr dirty="0" sz="2800" spc="-30">
                <a:latin typeface="Trebuchet MS"/>
                <a:cs typeface="Trebuchet MS"/>
              </a:rPr>
              <a:t>жа</a:t>
            </a:r>
            <a:r>
              <a:rPr dirty="0" sz="2800" spc="-30">
                <a:latin typeface="Microsoft Sans Serif"/>
                <a:cs typeface="Microsoft Sans Serif"/>
              </a:rPr>
              <a:t>қ</a:t>
            </a:r>
            <a:r>
              <a:rPr dirty="0" sz="2800" spc="-30">
                <a:latin typeface="Trebuchet MS"/>
                <a:cs typeface="Trebuchet MS"/>
              </a:rPr>
              <a:t>ты</a:t>
            </a:r>
            <a:r>
              <a:rPr dirty="0" sz="2800" spc="-11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к</a:t>
            </a:r>
            <a:r>
              <a:rPr dirty="0" sz="2800" spc="-10">
                <a:latin typeface="Microsoft Sans Serif"/>
                <a:cs typeface="Microsoft Sans Serif"/>
              </a:rPr>
              <a:t>ө</a:t>
            </a:r>
            <a:r>
              <a:rPr dirty="0" sz="2800" spc="-10">
                <a:latin typeface="Trebuchet MS"/>
                <a:cs typeface="Trebuchet MS"/>
              </a:rPr>
              <a:t>ріністері</a:t>
            </a:r>
            <a:endParaRPr sz="2800">
              <a:latin typeface="Trebuchet MS"/>
              <a:cs typeface="Trebuchet MS"/>
            </a:endParaRPr>
          </a:p>
          <a:p>
            <a:pPr lvl="1" marL="831215" indent="-316230">
              <a:lnSpc>
                <a:spcPct val="100000"/>
              </a:lnSpc>
              <a:spcBef>
                <a:spcPts val="1989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 spc="-25">
                <a:latin typeface="Trebuchet MS"/>
                <a:cs typeface="Trebuchet MS"/>
              </a:rPr>
              <a:t>Т</a:t>
            </a:r>
            <a:r>
              <a:rPr dirty="0" sz="2800" spc="-25">
                <a:latin typeface="Microsoft Sans Serif"/>
                <a:cs typeface="Microsoft Sans Serif"/>
              </a:rPr>
              <a:t>ү</a:t>
            </a:r>
            <a:r>
              <a:rPr dirty="0" sz="2800" spc="-25">
                <a:latin typeface="Trebuchet MS"/>
                <a:cs typeface="Trebuchet MS"/>
              </a:rPr>
              <a:t>пн</a:t>
            </a:r>
            <a:r>
              <a:rPr dirty="0" sz="2800" spc="-25">
                <a:latin typeface="Microsoft Sans Serif"/>
                <a:cs typeface="Microsoft Sans Serif"/>
              </a:rPr>
              <a:t>ұ</a:t>
            </a:r>
            <a:r>
              <a:rPr dirty="0" sz="2800" spc="-25">
                <a:latin typeface="Trebuchet MS"/>
                <a:cs typeface="Trebuchet MS"/>
              </a:rPr>
              <a:t>с</a:t>
            </a:r>
            <a:r>
              <a:rPr dirty="0" sz="2800" spc="-25">
                <a:latin typeface="Microsoft Sans Serif"/>
                <a:cs typeface="Microsoft Sans Serif"/>
              </a:rPr>
              <a:t>қ</a:t>
            </a:r>
            <a:r>
              <a:rPr dirty="0" sz="2800" spc="-25">
                <a:latin typeface="Trebuchet MS"/>
                <a:cs typeface="Trebuchet MS"/>
              </a:rPr>
              <a:t>а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35">
                <a:latin typeface="Trebuchet MS"/>
                <a:cs typeface="Trebuchet MS"/>
              </a:rPr>
              <a:t>ма</a:t>
            </a:r>
            <a:r>
              <a:rPr dirty="0" sz="2800" spc="-35">
                <a:latin typeface="Microsoft Sans Serif"/>
                <a:cs typeface="Microsoft Sans Serif"/>
              </a:rPr>
              <a:t>қ</a:t>
            </a:r>
            <a:r>
              <a:rPr dirty="0" sz="2800" spc="-35">
                <a:latin typeface="Trebuchet MS"/>
                <a:cs typeface="Trebuchet MS"/>
              </a:rPr>
              <a:t>ала:</a:t>
            </a:r>
            <a:r>
              <a:rPr dirty="0" sz="2800" spc="-105"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BERT:</a:t>
            </a:r>
            <a:r>
              <a:rPr dirty="0" u="heavy" sz="2800" spc="-9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7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Pre-</a:t>
            </a:r>
            <a:r>
              <a:rPr dirty="0" u="heavy" sz="2800" spc="-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training</a:t>
            </a:r>
            <a:r>
              <a:rPr dirty="0" u="heavy" sz="2800" spc="-1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dirty="0" u="heavy" sz="2800" spc="-1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Deep</a:t>
            </a:r>
            <a:r>
              <a:rPr dirty="0" u="heavy" sz="2800" spc="-4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Bidirectional</a:t>
            </a:r>
            <a:r>
              <a:rPr dirty="0" u="heavy" sz="2800" spc="-13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Transformers</a:t>
            </a:r>
            <a:r>
              <a:rPr dirty="0" u="heavy" sz="2800" spc="-114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3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for</a:t>
            </a:r>
            <a:r>
              <a:rPr dirty="0" u="heavy" sz="2800" spc="-17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Language</a:t>
            </a:r>
            <a:r>
              <a:rPr dirty="0" u="heavy" sz="2800" spc="-4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Understanding</a:t>
            </a:r>
            <a:endParaRPr sz="2800">
              <a:latin typeface="Trebuchet MS"/>
              <a:cs typeface="Trebuchet MS"/>
            </a:endParaRPr>
          </a:p>
          <a:p>
            <a:pPr lvl="1" marL="918210" indent="-403225">
              <a:lnSpc>
                <a:spcPct val="100000"/>
              </a:lnSpc>
              <a:spcBef>
                <a:spcPts val="1995"/>
              </a:spcBef>
              <a:buSzPct val="121428"/>
              <a:buChar char="•"/>
              <a:tabLst>
                <a:tab pos="918210" algn="l"/>
              </a:tabLst>
            </a:pPr>
            <a:r>
              <a:rPr dirty="0" sz="2800">
                <a:latin typeface="Trebuchet MS"/>
                <a:cs typeface="Trebuchet MS"/>
              </a:rPr>
              <a:t>Ссылка:</a:t>
            </a:r>
            <a:r>
              <a:rPr dirty="0" sz="2800" spc="1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https://arxiv.org/pdf/1810.04805</a:t>
            </a:r>
            <a:endParaRPr sz="2800">
              <a:latin typeface="Trebuchet MS"/>
              <a:cs typeface="Trebuchet MS"/>
            </a:endParaRPr>
          </a:p>
          <a:p>
            <a:pPr marL="327660" indent="-314960">
              <a:lnSpc>
                <a:spcPct val="100000"/>
              </a:lnSpc>
              <a:spcBef>
                <a:spcPts val="2075"/>
              </a:spcBef>
              <a:buSzPct val="121428"/>
              <a:buFont typeface="Microsoft Sans Serif"/>
              <a:buChar char="•"/>
              <a:tabLst>
                <a:tab pos="327660" algn="l"/>
              </a:tabLst>
            </a:pPr>
            <a:r>
              <a:rPr dirty="0" sz="2800" b="1">
                <a:latin typeface="Arial"/>
                <a:cs typeface="Arial"/>
              </a:rPr>
              <a:t>GPT</a:t>
            </a:r>
            <a:r>
              <a:rPr dirty="0" sz="2800" spc="-1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 </a:t>
            </a:r>
            <a:r>
              <a:rPr dirty="0" sz="2800" spc="-10" b="1">
                <a:latin typeface="Arial"/>
                <a:cs typeface="Arial"/>
              </a:rPr>
              <a:t>Generative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Pre-</a:t>
            </a:r>
            <a:r>
              <a:rPr dirty="0" sz="2800" b="1">
                <a:latin typeface="Arial"/>
                <a:cs typeface="Arial"/>
              </a:rPr>
              <a:t>training</a:t>
            </a:r>
            <a:r>
              <a:rPr dirty="0" sz="2800" spc="-1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Transformer</a:t>
            </a:r>
            <a:endParaRPr sz="2800">
              <a:latin typeface="Arial"/>
              <a:cs typeface="Arial"/>
            </a:endParaRPr>
          </a:p>
          <a:p>
            <a:pPr lvl="1" marL="831215" indent="-316230">
              <a:lnSpc>
                <a:spcPct val="100000"/>
              </a:lnSpc>
              <a:spcBef>
                <a:spcPts val="2030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>
                <a:latin typeface="Trebuchet MS"/>
                <a:cs typeface="Trebuchet MS"/>
              </a:rPr>
              <a:t>Генеративті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алдын</a:t>
            </a:r>
            <a:r>
              <a:rPr dirty="0" sz="2800" spc="-9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ала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дайындал</a:t>
            </a:r>
            <a:r>
              <a:rPr dirty="0" sz="2800">
                <a:latin typeface="Microsoft Sans Serif"/>
                <a:cs typeface="Microsoft Sans Serif"/>
              </a:rPr>
              <a:t>ғ</a:t>
            </a:r>
            <a:r>
              <a:rPr dirty="0" sz="2800">
                <a:latin typeface="Trebuchet MS"/>
                <a:cs typeface="Trebuchet MS"/>
              </a:rPr>
              <a:t>ан</a:t>
            </a:r>
            <a:r>
              <a:rPr dirty="0" sz="2800" spc="-9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трансформатор</a:t>
            </a:r>
            <a:endParaRPr sz="2800">
              <a:latin typeface="Trebuchet MS"/>
              <a:cs typeface="Trebuchet MS"/>
            </a:endParaRPr>
          </a:p>
          <a:p>
            <a:pPr lvl="1" marL="831215" indent="-316230">
              <a:lnSpc>
                <a:spcPct val="100000"/>
              </a:lnSpc>
              <a:spcBef>
                <a:spcPts val="1995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 spc="-25">
                <a:latin typeface="Trebuchet MS"/>
                <a:cs typeface="Trebuchet MS"/>
              </a:rPr>
              <a:t>Т</a:t>
            </a:r>
            <a:r>
              <a:rPr dirty="0" sz="2800" spc="-25">
                <a:latin typeface="Microsoft Sans Serif"/>
                <a:cs typeface="Microsoft Sans Serif"/>
              </a:rPr>
              <a:t>ү</a:t>
            </a:r>
            <a:r>
              <a:rPr dirty="0" sz="2800" spc="-25">
                <a:latin typeface="Trebuchet MS"/>
                <a:cs typeface="Trebuchet MS"/>
              </a:rPr>
              <a:t>пн</a:t>
            </a:r>
            <a:r>
              <a:rPr dirty="0" sz="2800" spc="-25">
                <a:latin typeface="Microsoft Sans Serif"/>
                <a:cs typeface="Microsoft Sans Serif"/>
              </a:rPr>
              <a:t>ұ</a:t>
            </a:r>
            <a:r>
              <a:rPr dirty="0" sz="2800" spc="-25">
                <a:latin typeface="Trebuchet MS"/>
                <a:cs typeface="Trebuchet MS"/>
              </a:rPr>
              <a:t>с</a:t>
            </a:r>
            <a:r>
              <a:rPr dirty="0" sz="2800" spc="-25">
                <a:latin typeface="Microsoft Sans Serif"/>
                <a:cs typeface="Microsoft Sans Serif"/>
              </a:rPr>
              <a:t>қ</a:t>
            </a:r>
            <a:r>
              <a:rPr dirty="0" sz="2800" spc="-25">
                <a:latin typeface="Trebuchet MS"/>
                <a:cs typeface="Trebuchet MS"/>
              </a:rPr>
              <a:t>а</a:t>
            </a:r>
            <a:r>
              <a:rPr dirty="0" sz="2800" spc="-80">
                <a:latin typeface="Trebuchet MS"/>
                <a:cs typeface="Trebuchet MS"/>
              </a:rPr>
              <a:t> </a:t>
            </a:r>
            <a:r>
              <a:rPr dirty="0" sz="2800" spc="-30">
                <a:latin typeface="Trebuchet MS"/>
                <a:cs typeface="Trebuchet MS"/>
              </a:rPr>
              <a:t>ма</a:t>
            </a:r>
            <a:r>
              <a:rPr dirty="0" sz="2800" spc="-30">
                <a:latin typeface="Microsoft Sans Serif"/>
                <a:cs typeface="Microsoft Sans Serif"/>
              </a:rPr>
              <a:t>қ</a:t>
            </a:r>
            <a:r>
              <a:rPr dirty="0" sz="2800" spc="-30">
                <a:latin typeface="Trebuchet MS"/>
                <a:cs typeface="Trebuchet MS"/>
              </a:rPr>
              <a:t>ала:</a:t>
            </a:r>
            <a:r>
              <a:rPr dirty="0" sz="2800" spc="-90"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Improving</a:t>
            </a:r>
            <a:r>
              <a:rPr dirty="0" u="heavy" sz="2800" spc="-9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Language</a:t>
            </a:r>
            <a:r>
              <a:rPr dirty="0" u="heavy" sz="2800" spc="-4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Understanding</a:t>
            </a:r>
            <a:r>
              <a:rPr dirty="0" u="heavy" sz="2800" spc="-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by</a:t>
            </a:r>
            <a:r>
              <a:rPr dirty="0" u="heavy" sz="2800" spc="-1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Generative</a:t>
            </a:r>
            <a:r>
              <a:rPr dirty="0" u="heavy" sz="2800" spc="-17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6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Pre-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training</a:t>
            </a:r>
            <a:endParaRPr sz="2800">
              <a:latin typeface="Trebuchet MS"/>
              <a:cs typeface="Trebuchet MS"/>
            </a:endParaRPr>
          </a:p>
          <a:p>
            <a:pPr lvl="1" marL="831215" indent="-316230">
              <a:lnSpc>
                <a:spcPct val="100000"/>
              </a:lnSpc>
              <a:spcBef>
                <a:spcPts val="1989"/>
              </a:spcBef>
              <a:buSzPct val="121428"/>
              <a:buChar char="•"/>
              <a:tabLst>
                <a:tab pos="831215" algn="l"/>
                <a:tab pos="2326640" algn="l"/>
              </a:tabLst>
            </a:pPr>
            <a:r>
              <a:rPr dirty="0" sz="2800" spc="-10">
                <a:latin typeface="Trebuchet MS"/>
                <a:cs typeface="Trebuchet MS"/>
              </a:rPr>
              <a:t>Ссылка:</a:t>
            </a:r>
            <a:r>
              <a:rPr dirty="0" sz="2800">
                <a:latin typeface="Trebuchet MS"/>
                <a:cs typeface="Trebuchet MS"/>
              </a:rPr>
              <a:t>	</a:t>
            </a:r>
            <a:r>
              <a:rPr dirty="0" u="heavy" sz="2800" spc="-10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https://cdn.openai.com/research-</a:t>
            </a:r>
            <a:r>
              <a:rPr dirty="0" u="heavy" sz="2800" spc="-4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covers/language-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unsupervised/language_understanding_paper.pdf</a:t>
            </a:r>
            <a:endParaRPr sz="2800">
              <a:latin typeface="Trebuchet MS"/>
              <a:cs typeface="Trebuchet MS"/>
            </a:endParaRPr>
          </a:p>
          <a:p>
            <a:pPr marL="327660" indent="-314960">
              <a:lnSpc>
                <a:spcPct val="100000"/>
              </a:lnSpc>
              <a:spcBef>
                <a:spcPts val="2080"/>
              </a:spcBef>
              <a:buSzPct val="121428"/>
              <a:buFont typeface="Microsoft Sans Serif"/>
              <a:buChar char="•"/>
              <a:tabLst>
                <a:tab pos="327660" algn="l"/>
              </a:tabLst>
            </a:pPr>
            <a:r>
              <a:rPr dirty="0" sz="2800" b="1">
                <a:latin typeface="Arial"/>
                <a:cs typeface="Arial"/>
              </a:rPr>
              <a:t>T5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155" b="1">
                <a:latin typeface="Arial"/>
                <a:cs typeface="Arial"/>
              </a:rPr>
              <a:t>-</a:t>
            </a:r>
            <a:r>
              <a:rPr dirty="0" sz="2800" spc="-70" b="1">
                <a:latin typeface="Arial"/>
                <a:cs typeface="Arial"/>
              </a:rPr>
              <a:t>Text-</a:t>
            </a:r>
            <a:r>
              <a:rPr dirty="0" sz="2800" b="1">
                <a:latin typeface="Arial"/>
                <a:cs typeface="Arial"/>
              </a:rPr>
              <a:t>to-</a:t>
            </a:r>
            <a:r>
              <a:rPr dirty="0" sz="2800" spc="-20" b="1">
                <a:latin typeface="Arial"/>
                <a:cs typeface="Arial"/>
              </a:rPr>
              <a:t>Text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Transfer</a:t>
            </a:r>
            <a:r>
              <a:rPr dirty="0" sz="2800" spc="-1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Transformer</a:t>
            </a:r>
            <a:endParaRPr sz="2800">
              <a:latin typeface="Arial"/>
              <a:cs typeface="Arial"/>
            </a:endParaRPr>
          </a:p>
          <a:p>
            <a:pPr lvl="1" marL="831215" indent="-316230">
              <a:lnSpc>
                <a:spcPct val="100000"/>
              </a:lnSpc>
              <a:spcBef>
                <a:spcPts val="2025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>
                <a:latin typeface="Trebuchet MS"/>
                <a:cs typeface="Trebuchet MS"/>
              </a:rPr>
              <a:t>М</a:t>
            </a:r>
            <a:r>
              <a:rPr dirty="0" sz="2800">
                <a:latin typeface="Microsoft Sans Serif"/>
                <a:cs typeface="Microsoft Sans Serif"/>
              </a:rPr>
              <a:t>ә</a:t>
            </a:r>
            <a:r>
              <a:rPr dirty="0" sz="2800">
                <a:latin typeface="Trebuchet MS"/>
                <a:cs typeface="Trebuchet MS"/>
              </a:rPr>
              <a:t>тіннен</a:t>
            </a:r>
            <a:r>
              <a:rPr dirty="0" sz="2800" spc="-10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м</a:t>
            </a:r>
            <a:r>
              <a:rPr dirty="0" sz="2800">
                <a:latin typeface="Microsoft Sans Serif"/>
                <a:cs typeface="Microsoft Sans Serif"/>
              </a:rPr>
              <a:t>ә</a:t>
            </a:r>
            <a:r>
              <a:rPr dirty="0" sz="2800">
                <a:latin typeface="Trebuchet MS"/>
                <a:cs typeface="Trebuchet MS"/>
              </a:rPr>
              <a:t>тінге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о</a:t>
            </a:r>
            <a:r>
              <a:rPr dirty="0" sz="2800" spc="-25">
                <a:latin typeface="Microsoft Sans Serif"/>
                <a:cs typeface="Microsoft Sans Serif"/>
              </a:rPr>
              <a:t>қ</a:t>
            </a:r>
            <a:r>
              <a:rPr dirty="0" sz="2800" spc="-25">
                <a:latin typeface="Trebuchet MS"/>
                <a:cs typeface="Trebuchet MS"/>
              </a:rPr>
              <a:t>ыту</a:t>
            </a:r>
            <a:r>
              <a:rPr dirty="0" sz="2800" spc="-9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т</a:t>
            </a:r>
            <a:r>
              <a:rPr dirty="0" sz="2800" spc="-10">
                <a:latin typeface="Microsoft Sans Serif"/>
                <a:cs typeface="Microsoft Sans Serif"/>
              </a:rPr>
              <a:t>ү</a:t>
            </a:r>
            <a:r>
              <a:rPr dirty="0" sz="2800" spc="-10">
                <a:latin typeface="Trebuchet MS"/>
                <a:cs typeface="Trebuchet MS"/>
              </a:rPr>
              <a:t>рлендіргіші</a:t>
            </a:r>
            <a:endParaRPr sz="2800">
              <a:latin typeface="Trebuchet MS"/>
              <a:cs typeface="Trebuchet MS"/>
            </a:endParaRPr>
          </a:p>
          <a:p>
            <a:pPr lvl="1" marL="831215" indent="-316230">
              <a:lnSpc>
                <a:spcPct val="100000"/>
              </a:lnSpc>
              <a:spcBef>
                <a:spcPts val="1989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 spc="-25">
                <a:latin typeface="Trebuchet MS"/>
                <a:cs typeface="Trebuchet MS"/>
              </a:rPr>
              <a:t>Т</a:t>
            </a:r>
            <a:r>
              <a:rPr dirty="0" sz="2800" spc="-25">
                <a:latin typeface="Microsoft Sans Serif"/>
                <a:cs typeface="Microsoft Sans Serif"/>
              </a:rPr>
              <a:t>ү</a:t>
            </a:r>
            <a:r>
              <a:rPr dirty="0" sz="2800" spc="-25">
                <a:latin typeface="Trebuchet MS"/>
                <a:cs typeface="Trebuchet MS"/>
              </a:rPr>
              <a:t>пн</a:t>
            </a:r>
            <a:r>
              <a:rPr dirty="0" sz="2800" spc="-25">
                <a:latin typeface="Microsoft Sans Serif"/>
                <a:cs typeface="Microsoft Sans Serif"/>
              </a:rPr>
              <a:t>ұ</a:t>
            </a:r>
            <a:r>
              <a:rPr dirty="0" sz="2800" spc="-25">
                <a:latin typeface="Trebuchet MS"/>
                <a:cs typeface="Trebuchet MS"/>
              </a:rPr>
              <a:t>с</a:t>
            </a:r>
            <a:r>
              <a:rPr dirty="0" sz="2800" spc="-25">
                <a:latin typeface="Microsoft Sans Serif"/>
                <a:cs typeface="Microsoft Sans Serif"/>
              </a:rPr>
              <a:t>қ</a:t>
            </a:r>
            <a:r>
              <a:rPr dirty="0" sz="2800" spc="-25">
                <a:latin typeface="Trebuchet MS"/>
                <a:cs typeface="Trebuchet MS"/>
              </a:rPr>
              <a:t>а</a:t>
            </a:r>
            <a:r>
              <a:rPr dirty="0" sz="2800" spc="-100">
                <a:latin typeface="Trebuchet MS"/>
                <a:cs typeface="Trebuchet MS"/>
              </a:rPr>
              <a:t> </a:t>
            </a:r>
            <a:r>
              <a:rPr dirty="0" sz="2800" spc="-45">
                <a:latin typeface="Trebuchet MS"/>
                <a:cs typeface="Trebuchet MS"/>
              </a:rPr>
              <a:t>ма</a:t>
            </a:r>
            <a:r>
              <a:rPr dirty="0" sz="2800" spc="-45">
                <a:latin typeface="Microsoft Sans Serif"/>
                <a:cs typeface="Microsoft Sans Serif"/>
              </a:rPr>
              <a:t>қ</a:t>
            </a:r>
            <a:r>
              <a:rPr dirty="0" sz="2800" spc="-45">
                <a:latin typeface="Trebuchet MS"/>
                <a:cs typeface="Trebuchet MS"/>
              </a:rPr>
              <a:t>ала:</a:t>
            </a:r>
            <a:r>
              <a:rPr dirty="0" sz="2800" spc="-130"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Exploring</a:t>
            </a:r>
            <a:r>
              <a:rPr dirty="0" u="heavy" sz="2800" spc="-1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4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</a:t>
            </a:r>
            <a:r>
              <a:rPr dirty="0" u="heavy" sz="2800" spc="-2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Limits</a:t>
            </a:r>
            <a:r>
              <a:rPr dirty="0" u="heavy" sz="2800" spc="-9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</a:t>
            </a:r>
            <a:r>
              <a:rPr dirty="0" u="heavy" sz="2800" spc="-1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6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Transfer</a:t>
            </a:r>
            <a:r>
              <a:rPr dirty="0" u="heavy" sz="2800" spc="-1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Learning</a:t>
            </a:r>
            <a:r>
              <a:rPr dirty="0" u="heavy" sz="2800" spc="-14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6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with</a:t>
            </a:r>
            <a:r>
              <a:rPr dirty="0" u="heavy" sz="2800" spc="-2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dirty="0" u="heavy" sz="2800" spc="-1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3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Unified</a:t>
            </a:r>
            <a:r>
              <a:rPr dirty="0" u="heavy" sz="2800" spc="-18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2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Text-</a:t>
            </a:r>
            <a:r>
              <a:rPr dirty="0" u="heavy" sz="2800" spc="-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to-</a:t>
            </a:r>
            <a:r>
              <a:rPr dirty="0" u="heavy" sz="2800" spc="-1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Text</a:t>
            </a:r>
            <a:r>
              <a:rPr dirty="0" u="heavy" sz="2800" spc="-3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Transformer</a:t>
            </a:r>
            <a:endParaRPr sz="2800">
              <a:latin typeface="Trebuchet MS"/>
              <a:cs typeface="Trebuchet MS"/>
            </a:endParaRPr>
          </a:p>
          <a:p>
            <a:pPr lvl="1" marL="831215" indent="-316230">
              <a:lnSpc>
                <a:spcPct val="100000"/>
              </a:lnSpc>
              <a:spcBef>
                <a:spcPts val="1989"/>
              </a:spcBef>
              <a:buSzPct val="121428"/>
              <a:buChar char="•"/>
              <a:tabLst>
                <a:tab pos="831215" algn="l"/>
              </a:tabLst>
            </a:pPr>
            <a:r>
              <a:rPr dirty="0" sz="2800">
                <a:latin typeface="Trebuchet MS"/>
                <a:cs typeface="Trebuchet MS"/>
              </a:rPr>
              <a:t>Ссылка:</a:t>
            </a:r>
            <a:r>
              <a:rPr dirty="0" sz="2800" spc="10">
                <a:latin typeface="Trebuchet MS"/>
                <a:cs typeface="Trebuchet MS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https://arxiv.org/pdf/1910.10683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56" y="482663"/>
            <a:ext cx="16355694" cy="18097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Тілдік</a:t>
            </a:r>
            <a:r>
              <a:rPr dirty="0" spc="-195"/>
              <a:t> </a:t>
            </a:r>
            <a:r>
              <a:rPr dirty="0"/>
              <a:t>модельдердің</a:t>
            </a:r>
            <a:r>
              <a:rPr dirty="0" spc="-190"/>
              <a:t> </a:t>
            </a:r>
            <a:r>
              <a:rPr dirty="0"/>
              <a:t>параметрлер</a:t>
            </a:r>
            <a:r>
              <a:rPr dirty="0" spc="-190"/>
              <a:t> </a:t>
            </a:r>
            <a:r>
              <a:rPr dirty="0" spc="-10"/>
              <a:t>санының эволюциясы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3752" y="2438400"/>
            <a:ext cx="11013948" cy="742188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395217" y="3842826"/>
            <a:ext cx="409575" cy="50304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065"/>
              </a:lnSpc>
            </a:pPr>
            <a:r>
              <a:rPr dirty="0" sz="2600" spc="-50">
                <a:latin typeface="Microsoft Sans Serif"/>
                <a:cs typeface="Microsoft Sans Serif"/>
              </a:rPr>
              <a:t>Ү</a:t>
            </a:r>
            <a:r>
              <a:rPr dirty="0" sz="2600" spc="-50">
                <a:latin typeface="Trebuchet MS"/>
                <a:cs typeface="Trebuchet MS"/>
              </a:rPr>
              <a:t>лгі</a:t>
            </a:r>
            <a:r>
              <a:rPr dirty="0" sz="2600" spc="-110">
                <a:latin typeface="Trebuchet MS"/>
                <a:cs typeface="Trebuchet MS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ө</a:t>
            </a:r>
            <a:r>
              <a:rPr dirty="0" sz="2600">
                <a:latin typeface="Trebuchet MS"/>
                <a:cs typeface="Trebuchet MS"/>
              </a:rPr>
              <a:t>лшемі</a:t>
            </a:r>
            <a:r>
              <a:rPr dirty="0" sz="2600" spc="-110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(параметрлер</a:t>
            </a:r>
            <a:r>
              <a:rPr dirty="0" sz="2600" spc="-105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саны)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360410" y="10329583"/>
            <a:ext cx="4993005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>
                <a:solidFill>
                  <a:srgbClr val="5E5E5E"/>
                </a:solidFill>
                <a:latin typeface="Trebuchet MS"/>
                <a:cs typeface="Trebuchet MS"/>
              </a:rPr>
              <a:t>*B</a:t>
            </a:r>
            <a:r>
              <a:rPr dirty="0" sz="3950" spc="20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3950" spc="-135">
                <a:solidFill>
                  <a:srgbClr val="5E5E5E"/>
                </a:solidFill>
                <a:latin typeface="Trebuchet MS"/>
                <a:cs typeface="Trebuchet MS"/>
              </a:rPr>
              <a:t>(bi</a:t>
            </a:r>
            <a:r>
              <a:rPr dirty="0" sz="3950" spc="-38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3950" spc="-165" b="1">
                <a:solidFill>
                  <a:srgbClr val="5E5E5E"/>
                </a:solidFill>
                <a:latin typeface="Trebuchet MS"/>
                <a:cs typeface="Trebuchet MS"/>
              </a:rPr>
              <a:t>l</a:t>
            </a:r>
            <a:r>
              <a:rPr dirty="0" sz="3950" spc="-165">
                <a:solidFill>
                  <a:srgbClr val="5E5E5E"/>
                </a:solidFill>
                <a:latin typeface="Trebuchet MS"/>
                <a:cs typeface="Trebuchet MS"/>
              </a:rPr>
              <a:t>ion)</a:t>
            </a:r>
            <a:r>
              <a:rPr dirty="0" sz="3950" spc="-42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3950">
                <a:solidFill>
                  <a:srgbClr val="5E5E5E"/>
                </a:solidFill>
                <a:latin typeface="Trebuchet MS"/>
                <a:cs typeface="Trebuchet MS"/>
              </a:rPr>
              <a:t>-</a:t>
            </a:r>
            <a:r>
              <a:rPr dirty="0" sz="3950" spc="35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dirty="0" sz="3950" spc="-10">
                <a:solidFill>
                  <a:srgbClr val="5E5E5E"/>
                </a:solidFill>
                <a:latin typeface="Trebuchet MS"/>
                <a:cs typeface="Trebuchet MS"/>
              </a:rPr>
              <a:t>миллиард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39090">
              <a:lnSpc>
                <a:spcPct val="100000"/>
              </a:lnSpc>
              <a:spcBef>
                <a:spcPts val="100"/>
              </a:spcBef>
            </a:pPr>
            <a:r>
              <a:rPr dirty="0" spc="330" b="1">
                <a:latin typeface="Arial"/>
                <a:cs typeface="Arial"/>
              </a:rPr>
              <a:t>Генеративті</a:t>
            </a:r>
            <a:r>
              <a:rPr dirty="0" spc="775" b="1">
                <a:latin typeface="Arial"/>
                <a:cs typeface="Arial"/>
              </a:rPr>
              <a:t> </a:t>
            </a:r>
            <a:r>
              <a:rPr dirty="0" spc="260" b="1">
                <a:latin typeface="Arial"/>
                <a:cs typeface="Arial"/>
              </a:rPr>
              <a:t>өнер</a:t>
            </a:r>
            <a:r>
              <a:rPr dirty="0" spc="780" b="1">
                <a:latin typeface="Arial"/>
                <a:cs typeface="Arial"/>
              </a:rPr>
              <a:t> </a:t>
            </a:r>
            <a:r>
              <a:rPr dirty="0" spc="1240"/>
              <a:t>–</a:t>
            </a:r>
            <a:r>
              <a:rPr dirty="0" spc="840"/>
              <a:t> </a:t>
            </a:r>
            <a:r>
              <a:rPr dirty="0" spc="190"/>
              <a:t>жаңа</a:t>
            </a:r>
            <a:r>
              <a:rPr dirty="0" spc="840"/>
              <a:t> </a:t>
            </a:r>
            <a:r>
              <a:rPr dirty="0" spc="335"/>
              <a:t>идеяларды,</a:t>
            </a:r>
            <a:r>
              <a:rPr dirty="0" spc="840"/>
              <a:t> </a:t>
            </a:r>
            <a:r>
              <a:rPr dirty="0" spc="320"/>
              <a:t>пішіндерді,</a:t>
            </a:r>
            <a:r>
              <a:rPr dirty="0" spc="-15"/>
              <a:t> </a:t>
            </a:r>
            <a:r>
              <a:rPr dirty="0" spc="70"/>
              <a:t>пішіндерді,</a:t>
            </a:r>
            <a:r>
              <a:rPr dirty="0" spc="290"/>
              <a:t> </a:t>
            </a:r>
            <a:r>
              <a:rPr dirty="0" spc="80"/>
              <a:t>түстерді</a:t>
            </a:r>
            <a:r>
              <a:rPr dirty="0" spc="285"/>
              <a:t> </a:t>
            </a:r>
            <a:r>
              <a:rPr dirty="0" spc="50"/>
              <a:t>немесе</a:t>
            </a:r>
            <a:r>
              <a:rPr dirty="0" spc="290"/>
              <a:t> </a:t>
            </a:r>
            <a:r>
              <a:rPr dirty="0" spc="85"/>
              <a:t>үлгілерді</a:t>
            </a:r>
            <a:r>
              <a:rPr dirty="0" spc="285"/>
              <a:t> </a:t>
            </a:r>
            <a:r>
              <a:rPr dirty="0" spc="40"/>
              <a:t>алгоритмдік</a:t>
            </a:r>
            <a:r>
              <a:rPr dirty="0" spc="290"/>
              <a:t> </a:t>
            </a:r>
            <a:r>
              <a:rPr dirty="0" spc="75"/>
              <a:t>түрде</a:t>
            </a:r>
            <a:r>
              <a:rPr dirty="0" spc="-15"/>
              <a:t> </a:t>
            </a:r>
            <a:r>
              <a:rPr dirty="0" spc="509"/>
              <a:t>ж</a:t>
            </a:r>
            <a:r>
              <a:rPr dirty="0" spc="515"/>
              <a:t>аса</a:t>
            </a:r>
            <a:r>
              <a:rPr dirty="0" spc="-55"/>
              <a:t>у</a:t>
            </a:r>
            <a:r>
              <a:rPr dirty="0" spc="1200"/>
              <a:t> </a:t>
            </a:r>
            <a:r>
              <a:rPr dirty="0" spc="540"/>
              <a:t>процес</a:t>
            </a:r>
            <a:r>
              <a:rPr dirty="0" spc="535"/>
              <a:t>і</a:t>
            </a:r>
            <a:r>
              <a:rPr dirty="0" spc="-30"/>
              <a:t>.</a:t>
            </a:r>
            <a:r>
              <a:rPr dirty="0" spc="1200"/>
              <a:t> </a:t>
            </a:r>
            <a:r>
              <a:rPr dirty="0" spc="545"/>
              <a:t>Б</a:t>
            </a:r>
            <a:r>
              <a:rPr dirty="0" spc="540"/>
              <a:t>і</a:t>
            </a:r>
            <a:r>
              <a:rPr dirty="0" spc="545"/>
              <a:t>р</a:t>
            </a:r>
            <a:r>
              <a:rPr dirty="0" spc="540"/>
              <a:t>іншід</a:t>
            </a:r>
            <a:r>
              <a:rPr dirty="0" spc="545"/>
              <a:t>е</a:t>
            </a:r>
            <a:r>
              <a:rPr dirty="0" spc="540"/>
              <a:t>н</a:t>
            </a:r>
            <a:r>
              <a:rPr dirty="0" spc="-25"/>
              <a:t>,</a:t>
            </a:r>
            <a:r>
              <a:rPr dirty="0" spc="1205"/>
              <a:t> </a:t>
            </a:r>
            <a:r>
              <a:rPr dirty="0"/>
              <a:t>с</a:t>
            </a:r>
            <a:r>
              <a:rPr dirty="0" spc="-700"/>
              <a:t> </a:t>
            </a:r>
            <a:r>
              <a:rPr dirty="0" spc="-45"/>
              <a:t>і</a:t>
            </a:r>
            <a:r>
              <a:rPr dirty="0" spc="-705"/>
              <a:t> </a:t>
            </a:r>
            <a:r>
              <a:rPr dirty="0" spc="-220"/>
              <a:t>з</a:t>
            </a:r>
            <a:r>
              <a:rPr dirty="0" spc="1205"/>
              <a:t> </a:t>
            </a:r>
            <a:r>
              <a:rPr dirty="0" spc="515"/>
              <a:t>ж</a:t>
            </a:r>
            <a:r>
              <a:rPr dirty="0" spc="520"/>
              <a:t>аса</a:t>
            </a:r>
            <a:r>
              <a:rPr dirty="0" spc="-55"/>
              <a:t>у</a:t>
            </a:r>
            <a:r>
              <a:rPr dirty="0" spc="1210"/>
              <a:t> </a:t>
            </a:r>
            <a:r>
              <a:rPr dirty="0" spc="530"/>
              <a:t>процес</a:t>
            </a:r>
            <a:r>
              <a:rPr dirty="0" spc="525"/>
              <a:t>іні</a:t>
            </a:r>
            <a:r>
              <a:rPr dirty="0" spc="-45"/>
              <a:t>ң</a:t>
            </a:r>
            <a:r>
              <a:rPr dirty="0" spc="-65"/>
              <a:t> </a:t>
            </a:r>
            <a:r>
              <a:rPr dirty="0" spc="145"/>
              <a:t>шекараларын</a:t>
            </a:r>
            <a:r>
              <a:rPr dirty="0" spc="465"/>
              <a:t> </a:t>
            </a:r>
            <a:r>
              <a:rPr dirty="0" spc="114"/>
              <a:t>анықтайтын</a:t>
            </a:r>
            <a:r>
              <a:rPr dirty="0" spc="465"/>
              <a:t> </a:t>
            </a:r>
            <a:r>
              <a:rPr dirty="0" spc="135"/>
              <a:t>ережелер</a:t>
            </a:r>
            <a:r>
              <a:rPr dirty="0" spc="470"/>
              <a:t> </a:t>
            </a:r>
            <a:r>
              <a:rPr dirty="0" spc="120"/>
              <a:t>жасайсыз.</a:t>
            </a:r>
            <a:r>
              <a:rPr dirty="0" spc="470"/>
              <a:t> </a:t>
            </a:r>
            <a:r>
              <a:rPr dirty="0" spc="150"/>
              <a:t>Содан</a:t>
            </a:r>
            <a:r>
              <a:rPr dirty="0" spc="-15"/>
              <a:t> </a:t>
            </a:r>
            <a:r>
              <a:rPr dirty="0" spc="-315"/>
              <a:t>к</a:t>
            </a:r>
            <a:r>
              <a:rPr dirty="0" spc="-600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 spc="-30"/>
              <a:t>й</a:t>
            </a:r>
            <a:r>
              <a:rPr dirty="0" spc="-605"/>
              <a:t> </a:t>
            </a:r>
            <a:r>
              <a:rPr dirty="0" spc="-45"/>
              <a:t>і</a:t>
            </a:r>
            <a:r>
              <a:rPr dirty="0" spc="-605"/>
              <a:t> </a:t>
            </a:r>
            <a:r>
              <a:rPr dirty="0" spc="-30"/>
              <a:t>н</a:t>
            </a:r>
            <a:r>
              <a:rPr dirty="0" spc="1405"/>
              <a:t> </a:t>
            </a:r>
            <a:r>
              <a:rPr dirty="0" spc="-315"/>
              <a:t>к</a:t>
            </a:r>
            <a:r>
              <a:rPr dirty="0" spc="-600"/>
              <a:t> </a:t>
            </a:r>
            <a:r>
              <a:rPr dirty="0" spc="-30"/>
              <a:t>о</a:t>
            </a:r>
            <a:r>
              <a:rPr dirty="0" spc="-600"/>
              <a:t> </a:t>
            </a:r>
            <a:r>
              <a:rPr dirty="0" spc="-140"/>
              <a:t>м</a:t>
            </a:r>
            <a:r>
              <a:rPr dirty="0" spc="-600"/>
              <a:t> </a:t>
            </a:r>
            <a:r>
              <a:rPr dirty="0" spc="-85"/>
              <a:t>п</a:t>
            </a:r>
            <a:r>
              <a:rPr dirty="0" spc="-600"/>
              <a:t> </a:t>
            </a:r>
            <a:r>
              <a:rPr dirty="0" spc="-30"/>
              <a:t>ь</a:t>
            </a:r>
            <a:r>
              <a:rPr dirty="0" spc="-605"/>
              <a:t> </a:t>
            </a:r>
            <a:r>
              <a:rPr dirty="0"/>
              <a:t>ю</a:t>
            </a:r>
            <a:r>
              <a:rPr dirty="0" spc="-600"/>
              <a:t> </a:t>
            </a:r>
            <a:r>
              <a:rPr dirty="0" spc="-25"/>
              <a:t>т</a:t>
            </a:r>
            <a:r>
              <a:rPr dirty="0" spc="-600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 spc="-30"/>
              <a:t>р</a:t>
            </a:r>
            <a:r>
              <a:rPr dirty="0" spc="1410"/>
              <a:t> </a:t>
            </a:r>
            <a:r>
              <a:rPr dirty="0" spc="-30"/>
              <a:t>н</a:t>
            </a:r>
            <a:r>
              <a:rPr dirty="0" spc="-605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 spc="-140"/>
              <a:t>м</a:t>
            </a:r>
            <a:r>
              <a:rPr dirty="0" spc="-600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/>
              <a:t>с</a:t>
            </a:r>
            <a:r>
              <a:rPr dirty="0" spc="-600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 spc="-15"/>
              <a:t>,</a:t>
            </a:r>
            <a:r>
              <a:rPr dirty="0" spc="1410"/>
              <a:t> </a:t>
            </a:r>
            <a:r>
              <a:rPr dirty="0" spc="-30"/>
              <a:t>ә</a:t>
            </a:r>
            <a:r>
              <a:rPr dirty="0" spc="-600"/>
              <a:t> </a:t>
            </a:r>
            <a:r>
              <a:rPr dirty="0"/>
              <a:t>д</a:t>
            </a:r>
            <a:r>
              <a:rPr dirty="0" spc="-605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 spc="-25"/>
              <a:t>т</a:t>
            </a:r>
            <a:r>
              <a:rPr dirty="0" spc="-600"/>
              <a:t> </a:t>
            </a:r>
            <a:r>
              <a:rPr dirty="0" spc="-25"/>
              <a:t>т</a:t>
            </a:r>
            <a:r>
              <a:rPr dirty="0" spc="-600"/>
              <a:t> </a:t>
            </a:r>
            <a:r>
              <a:rPr dirty="0" spc="-30"/>
              <a:t>е</a:t>
            </a:r>
            <a:r>
              <a:rPr dirty="0" spc="-600"/>
              <a:t> </a:t>
            </a:r>
            <a:r>
              <a:rPr dirty="0" spc="-15"/>
              <a:t>,</a:t>
            </a:r>
            <a:r>
              <a:rPr dirty="0" spc="1410"/>
              <a:t> </a:t>
            </a:r>
            <a:r>
              <a:rPr dirty="0" spc="-30"/>
              <a:t>а</a:t>
            </a:r>
            <a:r>
              <a:rPr dirty="0" spc="-600"/>
              <a:t> </a:t>
            </a:r>
            <a:r>
              <a:rPr dirty="0"/>
              <a:t>д</a:t>
            </a:r>
            <a:r>
              <a:rPr dirty="0" spc="-605"/>
              <a:t> </a:t>
            </a:r>
            <a:r>
              <a:rPr dirty="0" spc="-30"/>
              <a:t>а</a:t>
            </a:r>
            <a:r>
              <a:rPr dirty="0" spc="-600"/>
              <a:t> </a:t>
            </a:r>
            <a:r>
              <a:rPr dirty="0" spc="-140"/>
              <a:t>м</a:t>
            </a:r>
            <a:r>
              <a:rPr dirty="0" spc="1410"/>
              <a:t> </a:t>
            </a:r>
            <a:r>
              <a:rPr dirty="0" spc="-20"/>
              <a:t>-</a:t>
            </a:r>
            <a:r>
              <a:rPr dirty="0" spc="2760"/>
              <a:t> </a:t>
            </a:r>
            <a:r>
              <a:rPr dirty="0" spc="-204"/>
              <a:t>ж</a:t>
            </a:r>
            <a:r>
              <a:rPr dirty="0" spc="-600"/>
              <a:t> </a:t>
            </a:r>
            <a:r>
              <a:rPr dirty="0" spc="-30"/>
              <a:t>а</a:t>
            </a:r>
            <a:r>
              <a:rPr dirty="0" spc="-595"/>
              <a:t> </a:t>
            </a:r>
            <a:r>
              <a:rPr dirty="0" spc="-140"/>
              <a:t>ң</a:t>
            </a:r>
            <a:r>
              <a:rPr dirty="0" spc="-600"/>
              <a:t> </a:t>
            </a:r>
            <a:r>
              <a:rPr dirty="0" spc="-30"/>
              <a:t>а</a:t>
            </a:r>
            <a:r>
              <a:rPr dirty="0" spc="-15"/>
              <a:t> </a:t>
            </a:r>
            <a:r>
              <a:rPr dirty="0" spc="-45"/>
              <a:t>жұмыстарды</a:t>
            </a:r>
            <a:r>
              <a:rPr dirty="0" spc="60"/>
              <a:t> </a:t>
            </a:r>
            <a:r>
              <a:rPr dirty="0" spc="-55"/>
              <a:t>жасау</a:t>
            </a:r>
            <a:r>
              <a:rPr dirty="0" spc="60"/>
              <a:t> </a:t>
            </a:r>
            <a:r>
              <a:rPr dirty="0" spc="-25"/>
              <a:t>үшін</a:t>
            </a:r>
            <a:r>
              <a:rPr dirty="0" spc="55"/>
              <a:t> </a:t>
            </a:r>
            <a:r>
              <a:rPr dirty="0" spc="-10"/>
              <a:t>осы</a:t>
            </a:r>
            <a:r>
              <a:rPr dirty="0" spc="60"/>
              <a:t> </a:t>
            </a:r>
            <a:r>
              <a:rPr dirty="0" spc="-40"/>
              <a:t>ережелерді</a:t>
            </a:r>
            <a:r>
              <a:rPr dirty="0" spc="55"/>
              <a:t> </a:t>
            </a:r>
            <a:r>
              <a:rPr dirty="0" spc="-70"/>
              <a:t>сақтайды.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Генеративті</a:t>
            </a:r>
            <a:r>
              <a:rPr dirty="0" spc="-195"/>
              <a:t> </a:t>
            </a:r>
            <a:r>
              <a:rPr dirty="0"/>
              <a:t>өнер</a:t>
            </a:r>
            <a:r>
              <a:rPr dirty="0" spc="-195"/>
              <a:t> </a:t>
            </a:r>
            <a:r>
              <a:rPr dirty="0" spc="-10"/>
              <a:t>үлгілері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402" y="815949"/>
            <a:ext cx="9536430" cy="918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Генеративті</a:t>
            </a:r>
            <a:r>
              <a:rPr dirty="0" spc="-195"/>
              <a:t> </a:t>
            </a:r>
            <a:r>
              <a:rPr dirty="0"/>
              <a:t>өнер</a:t>
            </a:r>
            <a:r>
              <a:rPr dirty="0" spc="-195"/>
              <a:t> </a:t>
            </a:r>
            <a:r>
              <a:rPr dirty="0" spc="-10"/>
              <a:t>үлгілері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621549" y="1881835"/>
            <a:ext cx="5904230" cy="869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3050" spc="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Майкл</a:t>
            </a:r>
            <a:r>
              <a:rPr dirty="0" u="heavy" sz="3050" spc="14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050" spc="8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Хансмейер</a:t>
            </a:r>
            <a:r>
              <a:rPr dirty="0" sz="3050" spc="165">
                <a:latin typeface="Trebuchet MS"/>
                <a:cs typeface="Trebuchet MS"/>
              </a:rPr>
              <a:t> </a:t>
            </a:r>
            <a:r>
              <a:rPr dirty="0" sz="3050" spc="-15">
                <a:latin typeface="Trebuchet MS"/>
                <a:cs typeface="Trebuchet MS"/>
              </a:rPr>
              <a:t>–</a:t>
            </a:r>
            <a:r>
              <a:rPr dirty="0" sz="3050" spc="170">
                <a:latin typeface="Trebuchet MS"/>
                <a:cs typeface="Trebuchet MS"/>
              </a:rPr>
              <a:t> </a:t>
            </a:r>
            <a:r>
              <a:rPr dirty="0" sz="2800" spc="80">
                <a:latin typeface="Trebuchet MS"/>
                <a:cs typeface="Trebuchet MS"/>
              </a:rPr>
              <a:t>Генеративті</a:t>
            </a:r>
            <a:r>
              <a:rPr dirty="0" sz="280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д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и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з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а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й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н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д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ы</a:t>
            </a:r>
            <a:r>
              <a:rPr dirty="0" sz="2800" spc="90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«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о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б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ъ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е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к</a:t>
            </a:r>
            <a:r>
              <a:rPr dirty="0" sz="2800" spc="-39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т</a:t>
            </a:r>
            <a:r>
              <a:rPr dirty="0" sz="2800" spc="-38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і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н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і</a:t>
            </a:r>
            <a:r>
              <a:rPr dirty="0" sz="2800" spc="91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е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м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е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с</a:t>
            </a:r>
            <a:r>
              <a:rPr dirty="0" sz="2800" spc="-38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, о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б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ъ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е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к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т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і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л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е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р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д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і</a:t>
            </a:r>
            <a:r>
              <a:rPr dirty="0" sz="2800" spc="800">
                <a:latin typeface="Trebuchet MS"/>
                <a:cs typeface="Trebuchet MS"/>
              </a:rPr>
              <a:t> </a:t>
            </a:r>
            <a:r>
              <a:rPr dirty="0" sz="2800" spc="-25">
                <a:latin typeface="Trebuchet MS"/>
                <a:cs typeface="Trebuchet MS"/>
              </a:rPr>
              <a:t>ж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а</a:t>
            </a:r>
            <a:r>
              <a:rPr dirty="0" sz="2800" spc="-44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с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а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у</a:t>
            </a:r>
            <a:r>
              <a:rPr dirty="0" sz="2800" spc="81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п</a:t>
            </a:r>
            <a:r>
              <a:rPr dirty="0" sz="2800" spc="-43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р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о</a:t>
            </a:r>
            <a:r>
              <a:rPr dirty="0" sz="2800" spc="-43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ц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е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с</a:t>
            </a:r>
            <a:r>
              <a:rPr dirty="0" sz="2800" spc="-434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і </a:t>
            </a:r>
            <a:r>
              <a:rPr dirty="0" sz="2800" spc="70">
                <a:latin typeface="Trebuchet MS"/>
                <a:cs typeface="Trebuchet MS"/>
              </a:rPr>
              <a:t>туралы</a:t>
            </a:r>
            <a:r>
              <a:rPr dirty="0" sz="2800" spc="204">
                <a:latin typeface="Trebuchet MS"/>
                <a:cs typeface="Trebuchet MS"/>
              </a:rPr>
              <a:t> </a:t>
            </a:r>
            <a:r>
              <a:rPr dirty="0" sz="2800" spc="75">
                <a:latin typeface="Trebuchet MS"/>
                <a:cs typeface="Trebuchet MS"/>
              </a:rPr>
              <a:t>ойлау»</a:t>
            </a:r>
            <a:r>
              <a:rPr dirty="0" sz="2800" spc="204">
                <a:latin typeface="Trebuchet MS"/>
                <a:cs typeface="Trebuchet MS"/>
              </a:rPr>
              <a:t> </a:t>
            </a:r>
            <a:r>
              <a:rPr dirty="0" sz="2800" spc="55">
                <a:latin typeface="Trebuchet MS"/>
                <a:cs typeface="Trebuchet MS"/>
              </a:rPr>
              <a:t>деп</a:t>
            </a:r>
            <a:r>
              <a:rPr dirty="0" sz="2800" spc="210">
                <a:latin typeface="Trebuchet MS"/>
                <a:cs typeface="Trebuchet MS"/>
              </a:rPr>
              <a:t> </a:t>
            </a:r>
            <a:r>
              <a:rPr dirty="0" sz="2800" spc="65">
                <a:latin typeface="Microsoft Sans Serif"/>
                <a:cs typeface="Microsoft Sans Serif"/>
              </a:rPr>
              <a:t>қ</a:t>
            </a:r>
            <a:r>
              <a:rPr dirty="0" sz="2800" spc="65">
                <a:latin typeface="Trebuchet MS"/>
                <a:cs typeface="Trebuchet MS"/>
              </a:rPr>
              <a:t>арастыратын</a:t>
            </a:r>
            <a:r>
              <a:rPr dirty="0" sz="2800">
                <a:latin typeface="Trebuchet MS"/>
                <a:cs typeface="Trebuchet MS"/>
              </a:rPr>
              <a:t> </a:t>
            </a:r>
            <a:r>
              <a:rPr dirty="0" sz="2800" spc="135">
                <a:latin typeface="Trebuchet MS"/>
                <a:cs typeface="Trebuchet MS"/>
              </a:rPr>
              <a:t>с</a:t>
            </a:r>
            <a:r>
              <a:rPr dirty="0" sz="2800" spc="135">
                <a:latin typeface="Microsoft Sans Serif"/>
                <a:cs typeface="Microsoft Sans Serif"/>
              </a:rPr>
              <a:t>ә</a:t>
            </a:r>
            <a:r>
              <a:rPr dirty="0" sz="2800" spc="135">
                <a:latin typeface="Trebuchet MS"/>
                <a:cs typeface="Trebuchet MS"/>
              </a:rPr>
              <a:t>улетші.</a:t>
            </a:r>
            <a:r>
              <a:rPr dirty="0" sz="2800" spc="335">
                <a:latin typeface="Trebuchet MS"/>
                <a:cs typeface="Trebuchet MS"/>
              </a:rPr>
              <a:t> </a:t>
            </a:r>
            <a:r>
              <a:rPr dirty="0" sz="2800" spc="100">
                <a:latin typeface="Trebuchet MS"/>
                <a:cs typeface="Trebuchet MS"/>
              </a:rPr>
              <a:t>Б</a:t>
            </a:r>
            <a:r>
              <a:rPr dirty="0" sz="2800" spc="100">
                <a:latin typeface="Microsoft Sans Serif"/>
                <a:cs typeface="Microsoft Sans Serif"/>
              </a:rPr>
              <a:t>ұ</a:t>
            </a:r>
            <a:r>
              <a:rPr dirty="0" sz="2800" spc="100">
                <a:latin typeface="Trebuchet MS"/>
                <a:cs typeface="Trebuchet MS"/>
              </a:rPr>
              <a:t>л</a:t>
            </a:r>
            <a:r>
              <a:rPr dirty="0" sz="2800" spc="330">
                <a:latin typeface="Trebuchet MS"/>
                <a:cs typeface="Trebuchet MS"/>
              </a:rPr>
              <a:t> </a:t>
            </a:r>
            <a:r>
              <a:rPr dirty="0" sz="2800" spc="135">
                <a:latin typeface="Trebuchet MS"/>
                <a:cs typeface="Trebuchet MS"/>
              </a:rPr>
              <a:t>процесс</a:t>
            </a:r>
            <a:r>
              <a:rPr dirty="0" sz="2800" spc="335">
                <a:latin typeface="Trebuchet MS"/>
                <a:cs typeface="Trebuchet MS"/>
              </a:rPr>
              <a:t> </a:t>
            </a:r>
            <a:r>
              <a:rPr dirty="0" sz="2800" spc="135">
                <a:latin typeface="Trebuchet MS"/>
                <a:cs typeface="Trebuchet MS"/>
              </a:rPr>
              <a:t>жасанды</a:t>
            </a:r>
            <a:r>
              <a:rPr dirty="0" sz="2800">
                <a:latin typeface="Trebuchet MS"/>
                <a:cs typeface="Trebuchet MS"/>
              </a:rPr>
              <a:t> </a:t>
            </a:r>
            <a:r>
              <a:rPr dirty="0" sz="2800" spc="200">
                <a:latin typeface="Trebuchet MS"/>
                <a:cs typeface="Trebuchet MS"/>
              </a:rPr>
              <a:t>интуиция</a:t>
            </a:r>
            <a:r>
              <a:rPr dirty="0" sz="2800" spc="200">
                <a:latin typeface="Microsoft Sans Serif"/>
                <a:cs typeface="Microsoft Sans Serif"/>
              </a:rPr>
              <a:t>ғ</a:t>
            </a:r>
            <a:r>
              <a:rPr dirty="0" sz="2800" spc="200">
                <a:latin typeface="Trebuchet MS"/>
                <a:cs typeface="Trebuchet MS"/>
              </a:rPr>
              <a:t>а</a:t>
            </a:r>
            <a:r>
              <a:rPr dirty="0" sz="2800" spc="470">
                <a:latin typeface="Trebuchet MS"/>
                <a:cs typeface="Trebuchet MS"/>
              </a:rPr>
              <a:t> </a:t>
            </a:r>
            <a:r>
              <a:rPr dirty="0" sz="2800" spc="204">
                <a:latin typeface="Trebuchet MS"/>
                <a:cs typeface="Trebuchet MS"/>
              </a:rPr>
              <a:t>м</a:t>
            </a:r>
            <a:r>
              <a:rPr dirty="0" sz="2800" spc="204">
                <a:latin typeface="Microsoft Sans Serif"/>
                <a:cs typeface="Microsoft Sans Serif"/>
              </a:rPr>
              <a:t>ү</a:t>
            </a:r>
            <a:r>
              <a:rPr dirty="0" sz="2800" spc="204">
                <a:latin typeface="Trebuchet MS"/>
                <a:cs typeface="Trebuchet MS"/>
              </a:rPr>
              <a:t>мкіндік</a:t>
            </a:r>
            <a:r>
              <a:rPr dirty="0" sz="2800" spc="484">
                <a:latin typeface="Trebuchet MS"/>
                <a:cs typeface="Trebuchet MS"/>
              </a:rPr>
              <a:t> </a:t>
            </a:r>
            <a:r>
              <a:rPr dirty="0" sz="2800" spc="190">
                <a:latin typeface="Trebuchet MS"/>
                <a:cs typeface="Trebuchet MS"/>
              </a:rPr>
              <a:t>береді</a:t>
            </a:r>
            <a:r>
              <a:rPr dirty="0" sz="2800" spc="480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- </a:t>
            </a:r>
            <a:r>
              <a:rPr dirty="0" sz="2800" spc="204">
                <a:latin typeface="Trebuchet MS"/>
                <a:cs typeface="Trebuchet MS"/>
              </a:rPr>
              <a:t>ба</a:t>
            </a:r>
            <a:r>
              <a:rPr dirty="0" sz="2800" spc="204">
                <a:latin typeface="Microsoft Sans Serif"/>
                <a:cs typeface="Microsoft Sans Serif"/>
              </a:rPr>
              <a:t>қ</a:t>
            </a:r>
            <a:r>
              <a:rPr dirty="0" sz="2800" spc="204">
                <a:latin typeface="Trebuchet MS"/>
                <a:cs typeface="Trebuchet MS"/>
              </a:rPr>
              <a:t>ытты</a:t>
            </a:r>
            <a:r>
              <a:rPr dirty="0" sz="2800" spc="585">
                <a:latin typeface="Trebuchet MS"/>
                <a:cs typeface="Trebuchet MS"/>
              </a:rPr>
              <a:t> </a:t>
            </a:r>
            <a:r>
              <a:rPr dirty="0" sz="2800" spc="240">
                <a:latin typeface="Trebuchet MS"/>
                <a:cs typeface="Trebuchet MS"/>
              </a:rPr>
              <a:t>апаттар</a:t>
            </a:r>
            <a:r>
              <a:rPr dirty="0" sz="2800" spc="595">
                <a:latin typeface="Trebuchet MS"/>
                <a:cs typeface="Trebuchet MS"/>
              </a:rPr>
              <a:t> </a:t>
            </a:r>
            <a:r>
              <a:rPr dirty="0" sz="2800" spc="210">
                <a:latin typeface="Trebuchet MS"/>
                <a:cs typeface="Trebuchet MS"/>
              </a:rPr>
              <a:t>ж</a:t>
            </a:r>
            <a:r>
              <a:rPr dirty="0" sz="2800" spc="210">
                <a:latin typeface="Microsoft Sans Serif"/>
                <a:cs typeface="Microsoft Sans Serif"/>
              </a:rPr>
              <a:t>ә</a:t>
            </a:r>
            <a:r>
              <a:rPr dirty="0" sz="2800" spc="210">
                <a:latin typeface="Trebuchet MS"/>
                <a:cs typeface="Trebuchet MS"/>
              </a:rPr>
              <a:t>не</a:t>
            </a:r>
            <a:r>
              <a:rPr dirty="0" sz="2800" spc="590">
                <a:latin typeface="Trebuchet MS"/>
                <a:cs typeface="Trebuchet MS"/>
              </a:rPr>
              <a:t> </a:t>
            </a:r>
            <a:r>
              <a:rPr dirty="0" sz="2800" spc="235">
                <a:latin typeface="Microsoft Sans Serif"/>
                <a:cs typeface="Microsoft Sans Serif"/>
              </a:rPr>
              <a:t>ә</a:t>
            </a:r>
            <a:r>
              <a:rPr dirty="0" sz="2800" spc="235">
                <a:latin typeface="Trebuchet MS"/>
                <a:cs typeface="Trebuchet MS"/>
              </a:rPr>
              <a:t>детте</a:t>
            </a:r>
            <a:r>
              <a:rPr dirty="0" sz="2800" spc="-10">
                <a:latin typeface="Trebuchet MS"/>
                <a:cs typeface="Trebuchet MS"/>
              </a:rPr>
              <a:t> </a:t>
            </a:r>
            <a:r>
              <a:rPr dirty="0" sz="2800" spc="70">
                <a:latin typeface="Trebuchet MS"/>
                <a:cs typeface="Trebuchet MS"/>
              </a:rPr>
              <a:t>с</a:t>
            </a:r>
            <a:r>
              <a:rPr dirty="0" sz="2800" spc="70">
                <a:latin typeface="Microsoft Sans Serif"/>
                <a:cs typeface="Microsoft Sans Serif"/>
              </a:rPr>
              <a:t>ү</a:t>
            </a:r>
            <a:r>
              <a:rPr dirty="0" sz="2800" spc="70">
                <a:latin typeface="Trebuchet MS"/>
                <a:cs typeface="Trebuchet MS"/>
              </a:rPr>
              <a:t>ріну</a:t>
            </a:r>
            <a:r>
              <a:rPr dirty="0" sz="2800" spc="190">
                <a:latin typeface="Trebuchet MS"/>
                <a:cs typeface="Trebuchet MS"/>
              </a:rPr>
              <a:t> </a:t>
            </a:r>
            <a:r>
              <a:rPr dirty="0" sz="2800" spc="60">
                <a:latin typeface="Microsoft Sans Serif"/>
                <a:cs typeface="Microsoft Sans Serif"/>
              </a:rPr>
              <a:t>ү</a:t>
            </a:r>
            <a:r>
              <a:rPr dirty="0" sz="2800" spc="60">
                <a:latin typeface="Trebuchet MS"/>
                <a:cs typeface="Trebuchet MS"/>
              </a:rPr>
              <a:t>шін</a:t>
            </a:r>
            <a:r>
              <a:rPr dirty="0" sz="2800" spc="190">
                <a:latin typeface="Trebuchet MS"/>
                <a:cs typeface="Trebuchet MS"/>
              </a:rPr>
              <a:t> </a:t>
            </a:r>
            <a:r>
              <a:rPr dirty="0" sz="2800" spc="35">
                <a:latin typeface="Trebuchet MS"/>
                <a:cs typeface="Trebuchet MS"/>
              </a:rPr>
              <a:t>уа</a:t>
            </a:r>
            <a:r>
              <a:rPr dirty="0" sz="2800" spc="35">
                <a:latin typeface="Microsoft Sans Serif"/>
                <a:cs typeface="Microsoft Sans Serif"/>
              </a:rPr>
              <a:t>қ</a:t>
            </a:r>
            <a:r>
              <a:rPr dirty="0" sz="2800" spc="35">
                <a:latin typeface="Trebuchet MS"/>
                <a:cs typeface="Trebuchet MS"/>
              </a:rPr>
              <a:t>ытты</a:t>
            </a:r>
            <a:r>
              <a:rPr dirty="0" sz="2800" spc="204">
                <a:latin typeface="Trebuchet MS"/>
                <a:cs typeface="Trebuchet MS"/>
              </a:rPr>
              <a:t> </a:t>
            </a:r>
            <a:r>
              <a:rPr dirty="0" sz="2800" spc="10">
                <a:latin typeface="Microsoft Sans Serif"/>
                <a:cs typeface="Microsoft Sans Serif"/>
              </a:rPr>
              <a:t>қ</a:t>
            </a:r>
            <a:r>
              <a:rPr dirty="0" sz="2800" spc="10">
                <a:latin typeface="Trebuchet MS"/>
                <a:cs typeface="Trebuchet MS"/>
              </a:rPr>
              <a:t>ажет</a:t>
            </a:r>
            <a:r>
              <a:rPr dirty="0" sz="2800" spc="204">
                <a:latin typeface="Trebuchet MS"/>
                <a:cs typeface="Trebuchet MS"/>
              </a:rPr>
              <a:t> </a:t>
            </a:r>
            <a:r>
              <a:rPr dirty="0" sz="2800" spc="70">
                <a:latin typeface="Trebuchet MS"/>
                <a:cs typeface="Trebuchet MS"/>
              </a:rPr>
              <a:t>ететін</a:t>
            </a:r>
            <a:r>
              <a:rPr dirty="0" sz="2800">
                <a:latin typeface="Trebuchet MS"/>
                <a:cs typeface="Trebuchet MS"/>
              </a:rPr>
              <a:t> </a:t>
            </a:r>
            <a:r>
              <a:rPr dirty="0" sz="2800" spc="-35">
                <a:latin typeface="Trebuchet MS"/>
                <a:cs typeface="Trebuchet MS"/>
              </a:rPr>
              <a:t>жа</a:t>
            </a:r>
            <a:r>
              <a:rPr dirty="0" sz="2800" spc="-35">
                <a:latin typeface="Microsoft Sans Serif"/>
                <a:cs typeface="Microsoft Sans Serif"/>
              </a:rPr>
              <a:t>ң</a:t>
            </a:r>
            <a:r>
              <a:rPr dirty="0" sz="2800" spc="-35">
                <a:latin typeface="Trebuchet MS"/>
                <a:cs typeface="Trebuchet MS"/>
              </a:rPr>
              <a:t>а</a:t>
            </a:r>
            <a:r>
              <a:rPr dirty="0" sz="2800">
                <a:latin typeface="Trebuchet MS"/>
                <a:cs typeface="Trebuchet MS"/>
              </a:rPr>
              <a:t> </a:t>
            </a:r>
            <a:r>
              <a:rPr dirty="0" sz="2800" spc="-15">
                <a:latin typeface="Trebuchet MS"/>
                <a:cs typeface="Trebuchet MS"/>
              </a:rPr>
              <a:t>идеялар.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"/>
              </a:spcBef>
              <a:tabLst>
                <a:tab pos="1695450" algn="l"/>
                <a:tab pos="2903855" algn="l"/>
                <a:tab pos="4715510" algn="l"/>
              </a:tabLst>
            </a:pPr>
            <a:r>
              <a:rPr dirty="0" sz="2400">
                <a:latin typeface="Trebuchet MS"/>
                <a:cs typeface="Trebuchet MS"/>
              </a:rPr>
              <a:t>Есептеу</a:t>
            </a:r>
            <a:r>
              <a:rPr dirty="0" sz="2400" spc="-8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архитектурасыны</a:t>
            </a:r>
            <a:r>
              <a:rPr dirty="0" sz="2400">
                <a:latin typeface="Microsoft Sans Serif"/>
                <a:cs typeface="Microsoft Sans Serif"/>
              </a:rPr>
              <a:t>ң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Trebuchet MS"/>
                <a:cs typeface="Trebuchet MS"/>
              </a:rPr>
              <a:t>б</a:t>
            </a:r>
            <a:r>
              <a:rPr dirty="0" sz="2400">
                <a:latin typeface="Microsoft Sans Serif"/>
                <a:cs typeface="Microsoft Sans Serif"/>
              </a:rPr>
              <a:t>ұ</a:t>
            </a:r>
            <a:r>
              <a:rPr dirty="0" sz="2400">
                <a:latin typeface="Trebuchet MS"/>
                <a:cs typeface="Trebuchet MS"/>
              </a:rPr>
              <a:t>л</a:t>
            </a:r>
            <a:r>
              <a:rPr dirty="0" sz="2400" spc="-8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керемет </a:t>
            </a:r>
            <a:r>
              <a:rPr dirty="0" sz="2400" spc="195">
                <a:latin typeface="Microsoft Sans Serif"/>
                <a:cs typeface="Microsoft Sans Serif"/>
              </a:rPr>
              <a:t>ү</a:t>
            </a:r>
            <a:r>
              <a:rPr dirty="0" sz="2400" spc="195">
                <a:latin typeface="Trebuchet MS"/>
                <a:cs typeface="Trebuchet MS"/>
              </a:rPr>
              <a:t>лгісінде</a:t>
            </a:r>
            <a:r>
              <a:rPr dirty="0" sz="2400">
                <a:latin typeface="Trebuchet MS"/>
                <a:cs typeface="Trebuchet MS"/>
              </a:rPr>
              <a:t>	</a:t>
            </a:r>
            <a:r>
              <a:rPr dirty="0" sz="2400" spc="180">
                <a:latin typeface="Trebuchet MS"/>
                <a:cs typeface="Trebuchet MS"/>
              </a:rPr>
              <a:t>гротто</a:t>
            </a:r>
            <a:r>
              <a:rPr dirty="0" sz="2400">
                <a:latin typeface="Trebuchet MS"/>
                <a:cs typeface="Trebuchet MS"/>
              </a:rPr>
              <a:t>	</a:t>
            </a:r>
            <a:r>
              <a:rPr dirty="0" sz="2400" spc="180">
                <a:latin typeface="Trebuchet MS"/>
                <a:cs typeface="Trebuchet MS"/>
              </a:rPr>
              <a:t>жиынты</a:t>
            </a:r>
            <a:r>
              <a:rPr dirty="0" sz="2400" spc="180">
                <a:latin typeface="Microsoft Sans Serif"/>
                <a:cs typeface="Microsoft Sans Serif"/>
              </a:rPr>
              <a:t>ғ</a:t>
            </a:r>
            <a:r>
              <a:rPr dirty="0" sz="2400" spc="180">
                <a:latin typeface="Trebuchet MS"/>
                <a:cs typeface="Trebuchet MS"/>
              </a:rPr>
              <a:t>ы</a:t>
            </a:r>
            <a:r>
              <a:rPr dirty="0" sz="2400">
                <a:latin typeface="Trebuchet MS"/>
                <a:cs typeface="Trebuchet MS"/>
              </a:rPr>
              <a:t>	</a:t>
            </a:r>
            <a:r>
              <a:rPr dirty="0" sz="2400" spc="175">
                <a:latin typeface="Trebuchet MS"/>
                <a:cs typeface="Trebuchet MS"/>
              </a:rPr>
              <a:t>Моцарт </a:t>
            </a:r>
            <a:r>
              <a:rPr dirty="0" sz="2400">
                <a:latin typeface="Trebuchet MS"/>
                <a:cs typeface="Trebuchet MS"/>
              </a:rPr>
              <a:t>операсына</a:t>
            </a:r>
            <a:r>
              <a:rPr dirty="0" sz="2400" spc="-8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(2018)</a:t>
            </a:r>
            <a:r>
              <a:rPr dirty="0" sz="2400" spc="-8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арнал</a:t>
            </a:r>
            <a:r>
              <a:rPr dirty="0" sz="2400" spc="-10">
                <a:latin typeface="Microsoft Sans Serif"/>
                <a:cs typeface="Microsoft Sans Serif"/>
              </a:rPr>
              <a:t>ғ</a:t>
            </a:r>
            <a:r>
              <a:rPr dirty="0" sz="2400" spc="-10">
                <a:latin typeface="Trebuchet MS"/>
                <a:cs typeface="Trebuchet MS"/>
              </a:rPr>
              <a:t>ан.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400" spc="190">
                <a:latin typeface="Trebuchet MS"/>
                <a:cs typeface="Trebuchet MS"/>
              </a:rPr>
              <a:t>Шы</a:t>
            </a:r>
            <a:r>
              <a:rPr dirty="0" sz="2400" spc="190">
                <a:latin typeface="Microsoft Sans Serif"/>
                <a:cs typeface="Microsoft Sans Serif"/>
              </a:rPr>
              <a:t>ғ</a:t>
            </a:r>
            <a:r>
              <a:rPr dirty="0" sz="2400" spc="190">
                <a:latin typeface="Trebuchet MS"/>
                <a:cs typeface="Trebuchet MS"/>
              </a:rPr>
              <a:t>армашылы</a:t>
            </a:r>
            <a:r>
              <a:rPr dirty="0" sz="2400" spc="190">
                <a:latin typeface="Microsoft Sans Serif"/>
                <a:cs typeface="Microsoft Sans Serif"/>
              </a:rPr>
              <a:t>қ</a:t>
            </a:r>
            <a:r>
              <a:rPr dirty="0" sz="2400" spc="595">
                <a:latin typeface="Microsoft Sans Serif"/>
                <a:cs typeface="Microsoft Sans Serif"/>
              </a:rPr>
              <a:t> </a:t>
            </a:r>
            <a:r>
              <a:rPr dirty="0" sz="2400" spc="204">
                <a:latin typeface="Trebuchet MS"/>
                <a:cs typeface="Trebuchet MS"/>
              </a:rPr>
              <a:t>дизайн</a:t>
            </a:r>
            <a:r>
              <a:rPr dirty="0" sz="2400" spc="520">
                <a:latin typeface="Trebuchet MS"/>
                <a:cs typeface="Trebuchet MS"/>
              </a:rPr>
              <a:t> </a:t>
            </a:r>
            <a:r>
              <a:rPr dirty="0" sz="2400" spc="220">
                <a:latin typeface="Trebuchet MS"/>
                <a:cs typeface="Trebuchet MS"/>
              </a:rPr>
              <a:t>идеяларын</a:t>
            </a:r>
            <a:r>
              <a:rPr dirty="0" sz="2400">
                <a:latin typeface="Trebuchet MS"/>
                <a:cs typeface="Trebuchet MS"/>
              </a:rPr>
              <a:t> </a:t>
            </a:r>
            <a:r>
              <a:rPr dirty="0" sz="2400" spc="95">
                <a:latin typeface="Trebuchet MS"/>
                <a:cs typeface="Trebuchet MS"/>
              </a:rPr>
              <a:t>жылдам</a:t>
            </a:r>
            <a:r>
              <a:rPr dirty="0" sz="2400" spc="254">
                <a:latin typeface="Trebuchet MS"/>
                <a:cs typeface="Trebuchet MS"/>
              </a:rPr>
              <a:t> </a:t>
            </a:r>
            <a:r>
              <a:rPr dirty="0" sz="2400" spc="110">
                <a:latin typeface="Trebuchet MS"/>
                <a:cs typeface="Trebuchet MS"/>
              </a:rPr>
              <a:t>зерттеу,</a:t>
            </a:r>
            <a:r>
              <a:rPr dirty="0" sz="2400" spc="260">
                <a:latin typeface="Trebuchet MS"/>
                <a:cs typeface="Trebuchet MS"/>
              </a:rPr>
              <a:t> </a:t>
            </a:r>
            <a:r>
              <a:rPr dirty="0" sz="2400" spc="105">
                <a:latin typeface="Trebuchet MS"/>
                <a:cs typeface="Trebuchet MS"/>
              </a:rPr>
              <a:t>о</a:t>
            </a:r>
            <a:r>
              <a:rPr dirty="0" sz="2400" spc="105">
                <a:latin typeface="Microsoft Sans Serif"/>
                <a:cs typeface="Microsoft Sans Serif"/>
              </a:rPr>
              <a:t>ң</a:t>
            </a:r>
            <a:r>
              <a:rPr dirty="0" sz="2400" spc="105">
                <a:latin typeface="Trebuchet MS"/>
                <a:cs typeface="Trebuchet MS"/>
              </a:rPr>
              <a:t>тайландыру</a:t>
            </a:r>
            <a:r>
              <a:rPr dirty="0" sz="2400" spc="270">
                <a:latin typeface="Trebuchet MS"/>
                <a:cs typeface="Trebuchet MS"/>
              </a:rPr>
              <a:t> </a:t>
            </a:r>
            <a:r>
              <a:rPr dirty="0" sz="2400" spc="95">
                <a:latin typeface="Trebuchet MS"/>
                <a:cs typeface="Trebuchet MS"/>
              </a:rPr>
              <a:t>ж</a:t>
            </a:r>
            <a:r>
              <a:rPr dirty="0" sz="2400" spc="95">
                <a:latin typeface="Microsoft Sans Serif"/>
                <a:cs typeface="Microsoft Sans Serif"/>
              </a:rPr>
              <a:t>ә</a:t>
            </a:r>
            <a:r>
              <a:rPr dirty="0" sz="2400" spc="95">
                <a:latin typeface="Trebuchet MS"/>
                <a:cs typeface="Trebuchet MS"/>
              </a:rPr>
              <a:t>не</a:t>
            </a:r>
            <a:r>
              <a:rPr dirty="0" sz="2400">
                <a:latin typeface="Trebuchet MS"/>
                <a:cs typeface="Trebuchet MS"/>
              </a:rPr>
              <a:t> с</a:t>
            </a:r>
            <a:r>
              <a:rPr dirty="0" sz="2400" spc="-35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-35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н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у</a:t>
            </a:r>
            <a:r>
              <a:rPr dirty="0" sz="2400" spc="765">
                <a:latin typeface="Trebuchet MS"/>
                <a:cs typeface="Trebuchet MS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ү</a:t>
            </a:r>
            <a:r>
              <a:rPr dirty="0" sz="2400" spc="-26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ш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і</a:t>
            </a:r>
            <a:r>
              <a:rPr dirty="0" sz="2400" spc="-35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н</a:t>
            </a:r>
            <a:r>
              <a:rPr dirty="0" sz="2400" spc="76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с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п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т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у</a:t>
            </a:r>
            <a:r>
              <a:rPr dirty="0" sz="2400" spc="765">
                <a:latin typeface="Trebuchet MS"/>
                <a:cs typeface="Trebuchet MS"/>
              </a:rPr>
              <a:t> </a:t>
            </a:r>
            <a:r>
              <a:rPr dirty="0" sz="2400" spc="-245">
                <a:latin typeface="Microsoft Sans Serif"/>
                <a:cs typeface="Microsoft Sans Serif"/>
              </a:rPr>
              <a:t>қ</a:t>
            </a:r>
            <a:r>
              <a:rPr dirty="0" sz="2400" spc="-26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ұ</a:t>
            </a:r>
            <a:r>
              <a:rPr dirty="0" sz="2400" spc="-26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р</a:t>
            </a:r>
            <a:r>
              <a:rPr dirty="0" sz="2400" spc="-35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л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д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р</a:t>
            </a:r>
            <a:r>
              <a:rPr dirty="0" sz="2400" spc="-35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-34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н </a:t>
            </a:r>
            <a:r>
              <a:rPr dirty="0" sz="2400" spc="114">
                <a:latin typeface="Trebuchet MS"/>
                <a:cs typeface="Trebuchet MS"/>
              </a:rPr>
              <a:t>пайдалану</a:t>
            </a:r>
            <a:r>
              <a:rPr dirty="0" sz="2400" spc="290">
                <a:latin typeface="Trebuchet MS"/>
                <a:cs typeface="Trebuchet MS"/>
              </a:rPr>
              <a:t> </a:t>
            </a:r>
            <a:r>
              <a:rPr dirty="0" sz="2400" spc="65">
                <a:latin typeface="Trebuchet MS"/>
                <a:cs typeface="Trebuchet MS"/>
              </a:rPr>
              <a:t>ар</a:t>
            </a:r>
            <a:r>
              <a:rPr dirty="0" sz="2400" spc="65">
                <a:latin typeface="Microsoft Sans Serif"/>
                <a:cs typeface="Microsoft Sans Serif"/>
              </a:rPr>
              <a:t>қ</a:t>
            </a:r>
            <a:r>
              <a:rPr dirty="0" sz="2400" spc="65">
                <a:latin typeface="Trebuchet MS"/>
                <a:cs typeface="Trebuchet MS"/>
              </a:rPr>
              <a:t>ылы</a:t>
            </a:r>
            <a:r>
              <a:rPr dirty="0" sz="2400" spc="290">
                <a:latin typeface="Trebuchet MS"/>
                <a:cs typeface="Trebuchet MS"/>
              </a:rPr>
              <a:t> </a:t>
            </a:r>
            <a:r>
              <a:rPr dirty="0" sz="2400" spc="114">
                <a:latin typeface="Trebuchet MS"/>
                <a:cs typeface="Trebuchet MS"/>
              </a:rPr>
              <a:t>Гансмейер</a:t>
            </a:r>
            <a:r>
              <a:rPr dirty="0" sz="2400" spc="285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сия</a:t>
            </a:r>
            <a:r>
              <a:rPr dirty="0" sz="2400" spc="70">
                <a:latin typeface="Microsoft Sans Serif"/>
                <a:cs typeface="Microsoft Sans Serif"/>
              </a:rPr>
              <a:t>қ</a:t>
            </a:r>
            <a:r>
              <a:rPr dirty="0" sz="2400" spc="70">
                <a:latin typeface="Trebuchet MS"/>
                <a:cs typeface="Trebuchet MS"/>
              </a:rPr>
              <a:t>ты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с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у</a:t>
            </a:r>
            <a:r>
              <a:rPr dirty="0" sz="2400" spc="-15">
                <a:latin typeface="Trebuchet MS"/>
                <a:cs typeface="Trebuchet MS"/>
              </a:rPr>
              <a:t> р</a:t>
            </a:r>
            <a:r>
              <a:rPr dirty="0" sz="2400" spc="-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т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ш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і</a:t>
            </a:r>
            <a:r>
              <a:rPr dirty="0" sz="2400" spc="-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л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15">
                <a:latin typeface="Trebuchet MS"/>
                <a:cs typeface="Trebuchet MS"/>
              </a:rPr>
              <a:t> р</a:t>
            </a:r>
            <a:r>
              <a:rPr dirty="0" sz="2400" spc="142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ш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ғ</a:t>
            </a:r>
            <a:r>
              <a:rPr dirty="0" sz="2400" spc="7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 р </a:t>
            </a:r>
            <a:r>
              <a:rPr dirty="0" sz="2400" spc="-20">
                <a:latin typeface="Trebuchet MS"/>
                <a:cs typeface="Trebuchet MS"/>
              </a:rPr>
              <a:t>м</a:t>
            </a:r>
            <a:r>
              <a:rPr dirty="0" sz="2400" spc="-15">
                <a:latin typeface="Trebuchet MS"/>
                <a:cs typeface="Trebuchet MS"/>
              </a:rPr>
              <a:t> а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ш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л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 spc="-245">
                <a:latin typeface="Microsoft Sans Serif"/>
                <a:cs typeface="Microsoft Sans Serif"/>
              </a:rPr>
              <a:t>қ</a:t>
            </a:r>
            <a:r>
              <a:rPr dirty="0" sz="2400" spc="-1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м</a:t>
            </a:r>
            <a:r>
              <a:rPr dirty="0" sz="2400" spc="-10">
                <a:latin typeface="Microsoft Sans Serif"/>
                <a:cs typeface="Microsoft Sans Serif"/>
              </a:rPr>
              <a:t>ү</a:t>
            </a:r>
            <a:r>
              <a:rPr dirty="0" sz="2400" spc="-10">
                <a:latin typeface="Trebuchet MS"/>
                <a:cs typeface="Trebuchet MS"/>
              </a:rPr>
              <a:t>мкіндіктерді</a:t>
            </a:r>
            <a:r>
              <a:rPr dirty="0" sz="2400" spc="-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барынша</a:t>
            </a:r>
            <a:r>
              <a:rPr dirty="0" sz="24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арттырады.</a:t>
            </a:r>
            <a:endParaRPr sz="2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400">
                <a:latin typeface="Trebuchet MS"/>
                <a:cs typeface="Trebuchet MS"/>
              </a:rPr>
              <a:t>Х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н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с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м</a:t>
            </a:r>
            <a:r>
              <a:rPr dirty="0" sz="2400" spc="-32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й</a:t>
            </a:r>
            <a:r>
              <a:rPr dirty="0" sz="2400" spc="-32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р</a:t>
            </a:r>
            <a:r>
              <a:rPr dirty="0" sz="2400" spc="81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ж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о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ғ</a:t>
            </a:r>
            <a:r>
              <a:rPr dirty="0" sz="2400" spc="-229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р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д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а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ғ</a:t>
            </a:r>
            <a:r>
              <a:rPr dirty="0" sz="2400" spc="-229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ы</a:t>
            </a:r>
            <a:r>
              <a:rPr dirty="0" sz="2400" spc="819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с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у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р</a:t>
            </a:r>
            <a:r>
              <a:rPr dirty="0" sz="2400" spc="-32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т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т</a:t>
            </a:r>
            <a:r>
              <a:rPr dirty="0" sz="2400" spc="-31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е </a:t>
            </a:r>
            <a:r>
              <a:rPr dirty="0" sz="2400" spc="75">
                <a:latin typeface="Trebuchet MS"/>
                <a:cs typeface="Trebuchet MS"/>
              </a:rPr>
              <a:t>к</a:t>
            </a:r>
            <a:r>
              <a:rPr dirty="0" sz="2400" spc="75">
                <a:latin typeface="Microsoft Sans Serif"/>
                <a:cs typeface="Microsoft Sans Serif"/>
              </a:rPr>
              <a:t>ө</a:t>
            </a:r>
            <a:r>
              <a:rPr dirty="0" sz="2400" spc="75">
                <a:latin typeface="Trebuchet MS"/>
                <a:cs typeface="Trebuchet MS"/>
              </a:rPr>
              <a:t>рсетілген</a:t>
            </a:r>
            <a:r>
              <a:rPr dirty="0" sz="2400" spc="180">
                <a:latin typeface="Trebuchet MS"/>
                <a:cs typeface="Trebuchet MS"/>
              </a:rPr>
              <a:t> </a:t>
            </a:r>
            <a:r>
              <a:rPr dirty="0" sz="2400" spc="60">
                <a:latin typeface="Trebuchet MS"/>
                <a:cs typeface="Trebuchet MS"/>
              </a:rPr>
              <a:t>Моцарт</a:t>
            </a:r>
            <a:r>
              <a:rPr dirty="0" sz="2400" spc="190">
                <a:latin typeface="Trebuchet MS"/>
                <a:cs typeface="Trebuchet MS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операсыны</a:t>
            </a:r>
            <a:r>
              <a:rPr dirty="0" sz="2400" spc="70">
                <a:latin typeface="Microsoft Sans Serif"/>
                <a:cs typeface="Microsoft Sans Serif"/>
              </a:rPr>
              <a:t>ң</a:t>
            </a:r>
            <a:r>
              <a:rPr dirty="0" sz="2400" spc="275">
                <a:latin typeface="Microsoft Sans Serif"/>
                <a:cs typeface="Microsoft Sans Serif"/>
              </a:rPr>
              <a:t> </a:t>
            </a:r>
            <a:r>
              <a:rPr dirty="0" sz="2400" spc="70">
                <a:latin typeface="Trebuchet MS"/>
                <a:cs typeface="Trebuchet MS"/>
              </a:rPr>
              <a:t>грото</a:t>
            </a:r>
            <a:r>
              <a:rPr dirty="0" sz="2400">
                <a:latin typeface="Trebuchet MS"/>
                <a:cs typeface="Trebuchet MS"/>
              </a:rPr>
              <a:t> </a:t>
            </a:r>
            <a:r>
              <a:rPr dirty="0" sz="2400" spc="175">
                <a:latin typeface="Trebuchet MS"/>
                <a:cs typeface="Trebuchet MS"/>
              </a:rPr>
              <a:t>жиынты</a:t>
            </a:r>
            <a:r>
              <a:rPr dirty="0" sz="2400" spc="175">
                <a:latin typeface="Microsoft Sans Serif"/>
                <a:cs typeface="Microsoft Sans Serif"/>
              </a:rPr>
              <a:t>ғ</a:t>
            </a:r>
            <a:r>
              <a:rPr dirty="0" sz="2400" spc="175">
                <a:latin typeface="Trebuchet MS"/>
                <a:cs typeface="Trebuchet MS"/>
              </a:rPr>
              <a:t>ын</a:t>
            </a:r>
            <a:r>
              <a:rPr dirty="0" sz="2400" spc="430">
                <a:latin typeface="Trebuchet MS"/>
                <a:cs typeface="Trebuchet MS"/>
              </a:rPr>
              <a:t> </a:t>
            </a:r>
            <a:r>
              <a:rPr dirty="0" sz="2400" spc="165">
                <a:latin typeface="Trebuchet MS"/>
                <a:cs typeface="Trebuchet MS"/>
              </a:rPr>
              <a:t>жасау</a:t>
            </a:r>
            <a:r>
              <a:rPr dirty="0" sz="2400" spc="434">
                <a:latin typeface="Trebuchet MS"/>
                <a:cs typeface="Trebuchet MS"/>
              </a:rPr>
              <a:t> </a:t>
            </a:r>
            <a:r>
              <a:rPr dirty="0" sz="2400" spc="155">
                <a:latin typeface="Microsoft Sans Serif"/>
                <a:cs typeface="Microsoft Sans Serif"/>
              </a:rPr>
              <a:t>ү</a:t>
            </a:r>
            <a:r>
              <a:rPr dirty="0" sz="2400" spc="155">
                <a:latin typeface="Trebuchet MS"/>
                <a:cs typeface="Trebuchet MS"/>
              </a:rPr>
              <a:t>шін</a:t>
            </a:r>
            <a:r>
              <a:rPr dirty="0" sz="2400" spc="430">
                <a:latin typeface="Trebuchet MS"/>
                <a:cs typeface="Trebuchet MS"/>
              </a:rPr>
              <a:t> </a:t>
            </a:r>
            <a:r>
              <a:rPr dirty="0" sz="2400" spc="190">
                <a:latin typeface="Trebuchet MS"/>
                <a:cs typeface="Trebuchet MS"/>
              </a:rPr>
              <a:t>генеративті</a:t>
            </a:r>
            <a:r>
              <a:rPr dirty="0" sz="240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дизайнды</a:t>
            </a:r>
            <a:r>
              <a:rPr dirty="0" sz="2400">
                <a:latin typeface="Trebuchet MS"/>
                <a:cs typeface="Trebuchet MS"/>
              </a:rPr>
              <a:t> </a:t>
            </a:r>
            <a:r>
              <a:rPr dirty="0" sz="2400" spc="-15">
                <a:latin typeface="Trebuchet MS"/>
                <a:cs typeface="Trebuchet MS"/>
              </a:rPr>
              <a:t>пайдаланды</a:t>
            </a:r>
            <a:r>
              <a:rPr dirty="0" sz="2000" spc="-15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3" y="1920239"/>
              <a:ext cx="12496800" cy="89154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87746" y="2150770"/>
            <a:ext cx="8032115" cy="699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50" spc="65" b="1">
                <a:latin typeface="Trebuchet MS"/>
                <a:cs typeface="Trebuchet MS"/>
              </a:rPr>
              <a:t>Мукарнас,</a:t>
            </a:r>
            <a:r>
              <a:rPr dirty="0" sz="3050" spc="265" b="1">
                <a:latin typeface="Trebuchet MS"/>
                <a:cs typeface="Trebuchet MS"/>
              </a:rPr>
              <a:t> </a:t>
            </a:r>
            <a:r>
              <a:rPr dirty="0" sz="3050" spc="60" b="1">
                <a:latin typeface="Trebuchet MS"/>
                <a:cs typeface="Trebuchet MS"/>
              </a:rPr>
              <a:t>Майкл</a:t>
            </a:r>
            <a:r>
              <a:rPr dirty="0" sz="3050" spc="275" b="1">
                <a:latin typeface="Trebuchet MS"/>
                <a:cs typeface="Trebuchet MS"/>
              </a:rPr>
              <a:t> </a:t>
            </a:r>
            <a:r>
              <a:rPr dirty="0" sz="3050" spc="70" b="1">
                <a:latin typeface="Trebuchet MS"/>
                <a:cs typeface="Trebuchet MS"/>
              </a:rPr>
              <a:t>Хансмайер.</a:t>
            </a:r>
            <a:r>
              <a:rPr dirty="0" sz="3050" spc="285" b="1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Му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арнас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– </a:t>
            </a:r>
            <a:r>
              <a:rPr dirty="0" sz="3050" spc="275">
                <a:latin typeface="Microsoft Sans Serif"/>
                <a:cs typeface="Microsoft Sans Serif"/>
              </a:rPr>
              <a:t>ә</a:t>
            </a:r>
            <a:r>
              <a:rPr dirty="0" sz="3050" spc="275">
                <a:latin typeface="Trebuchet MS"/>
                <a:cs typeface="Trebuchet MS"/>
              </a:rPr>
              <a:t>шекейленген</a:t>
            </a:r>
            <a:r>
              <a:rPr dirty="0" sz="3050" spc="655">
                <a:latin typeface="Trebuchet MS"/>
                <a:cs typeface="Trebuchet MS"/>
              </a:rPr>
              <a:t> </a:t>
            </a:r>
            <a:r>
              <a:rPr dirty="0" sz="3050" spc="250">
                <a:latin typeface="Trebuchet MS"/>
                <a:cs typeface="Trebuchet MS"/>
              </a:rPr>
              <a:t>с</a:t>
            </a:r>
            <a:r>
              <a:rPr dirty="0" sz="3050" spc="250">
                <a:latin typeface="Microsoft Sans Serif"/>
                <a:cs typeface="Microsoft Sans Serif"/>
              </a:rPr>
              <a:t>ә</a:t>
            </a:r>
            <a:r>
              <a:rPr dirty="0" sz="3050" spc="250">
                <a:latin typeface="Trebuchet MS"/>
                <a:cs typeface="Trebuchet MS"/>
              </a:rPr>
              <a:t>ндік</a:t>
            </a:r>
            <a:r>
              <a:rPr dirty="0" sz="3050" spc="655">
                <a:latin typeface="Trebuchet MS"/>
                <a:cs typeface="Trebuchet MS"/>
              </a:rPr>
              <a:t> </a:t>
            </a:r>
            <a:r>
              <a:rPr dirty="0" sz="3050" spc="229">
                <a:latin typeface="Microsoft Sans Serif"/>
                <a:cs typeface="Microsoft Sans Serif"/>
              </a:rPr>
              <a:t>қ</a:t>
            </a:r>
            <a:r>
              <a:rPr dirty="0" sz="3050" spc="229">
                <a:latin typeface="Trebuchet MS"/>
                <a:cs typeface="Trebuchet MS"/>
              </a:rPr>
              <a:t>оймалар</a:t>
            </a:r>
            <a:r>
              <a:rPr dirty="0" sz="3050" spc="655">
                <a:latin typeface="Trebuchet MS"/>
                <a:cs typeface="Trebuchet MS"/>
              </a:rPr>
              <a:t> </a:t>
            </a:r>
            <a:r>
              <a:rPr dirty="0" sz="3050" spc="200">
                <a:latin typeface="Trebuchet MS"/>
                <a:cs typeface="Trebuchet MS"/>
              </a:rPr>
              <a:t>ж</a:t>
            </a:r>
            <a:r>
              <a:rPr dirty="0" sz="3050" spc="200">
                <a:latin typeface="Microsoft Sans Serif"/>
                <a:cs typeface="Microsoft Sans Serif"/>
              </a:rPr>
              <a:t>ә</a:t>
            </a:r>
            <a:r>
              <a:rPr dirty="0" sz="3050" spc="200">
                <a:latin typeface="Trebuchet MS"/>
                <a:cs typeface="Trebuchet MS"/>
              </a:rPr>
              <a:t>не </a:t>
            </a:r>
            <a:r>
              <a:rPr dirty="0" sz="3050" spc="95">
                <a:latin typeface="Trebuchet MS"/>
                <a:cs typeface="Trebuchet MS"/>
              </a:rPr>
              <a:t>ережеге</a:t>
            </a:r>
            <a:r>
              <a:rPr dirty="0" sz="3050" spc="275">
                <a:latin typeface="Trebuchet MS"/>
                <a:cs typeface="Trebuchet MS"/>
              </a:rPr>
              <a:t> </a:t>
            </a:r>
            <a:r>
              <a:rPr dirty="0" sz="3050" spc="105">
                <a:latin typeface="Trebuchet MS"/>
                <a:cs typeface="Trebuchet MS"/>
              </a:rPr>
              <a:t>негізделген</a:t>
            </a:r>
            <a:r>
              <a:rPr dirty="0" sz="3050" spc="275">
                <a:latin typeface="Trebuchet MS"/>
                <a:cs typeface="Trebuchet MS"/>
              </a:rPr>
              <a:t> </a:t>
            </a:r>
            <a:r>
              <a:rPr dirty="0" sz="3050" spc="95">
                <a:latin typeface="Trebuchet MS"/>
                <a:cs typeface="Trebuchet MS"/>
              </a:rPr>
              <a:t>с</a:t>
            </a:r>
            <a:r>
              <a:rPr dirty="0" sz="3050" spc="95">
                <a:latin typeface="Microsoft Sans Serif"/>
                <a:cs typeface="Microsoft Sans Serif"/>
              </a:rPr>
              <a:t>ә</a:t>
            </a:r>
            <a:r>
              <a:rPr dirty="0" sz="3050" spc="95">
                <a:latin typeface="Trebuchet MS"/>
                <a:cs typeface="Trebuchet MS"/>
              </a:rPr>
              <a:t>улет</a:t>
            </a:r>
            <a:r>
              <a:rPr dirty="0" sz="3050" spc="275">
                <a:latin typeface="Trebuchet MS"/>
                <a:cs typeface="Trebuchet MS"/>
              </a:rPr>
              <a:t> </a:t>
            </a:r>
            <a:r>
              <a:rPr dirty="0" sz="3050" spc="90">
                <a:latin typeface="Trebuchet MS"/>
                <a:cs typeface="Trebuchet MS"/>
              </a:rPr>
              <a:t>дизайныны</a:t>
            </a:r>
            <a:r>
              <a:rPr dirty="0" sz="3050" spc="90">
                <a:latin typeface="Microsoft Sans Serif"/>
                <a:cs typeface="Microsoft Sans Serif"/>
              </a:rPr>
              <a:t>ң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3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ерте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не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3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серлі</a:t>
            </a:r>
            <a:r>
              <a:rPr dirty="0" sz="3050" spc="-7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лгілеріні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35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кейбірі.</a:t>
            </a:r>
            <a:endParaRPr sz="3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1758950" algn="l"/>
                <a:tab pos="2274570" algn="l"/>
                <a:tab pos="3087370" algn="l"/>
                <a:tab pos="3291204" algn="l"/>
                <a:tab pos="3457575" algn="l"/>
                <a:tab pos="4177029" algn="l"/>
                <a:tab pos="4243070" algn="l"/>
                <a:tab pos="5135880" algn="l"/>
                <a:tab pos="5513705" algn="l"/>
                <a:tab pos="6130290" algn="l"/>
                <a:tab pos="6271895" algn="l"/>
                <a:tab pos="6363335" algn="l"/>
                <a:tab pos="7282815" algn="l"/>
              </a:tabLst>
            </a:pPr>
            <a:r>
              <a:rPr dirty="0" sz="3050" spc="60">
                <a:latin typeface="Trebuchet MS"/>
                <a:cs typeface="Trebuchet MS"/>
              </a:rPr>
              <a:t>Есептеу</a:t>
            </a:r>
            <a:r>
              <a:rPr dirty="0" sz="3050" spc="180">
                <a:latin typeface="Trebuchet MS"/>
                <a:cs typeface="Trebuchet MS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дизайны</a:t>
            </a:r>
            <a:r>
              <a:rPr dirty="0" sz="3050" spc="175">
                <a:latin typeface="Trebuchet MS"/>
                <a:cs typeface="Trebuchet MS"/>
              </a:rPr>
              <a:t> </a:t>
            </a:r>
            <a:r>
              <a:rPr dirty="0" sz="3050" spc="45">
                <a:latin typeface="Trebuchet MS"/>
                <a:cs typeface="Trebuchet MS"/>
              </a:rPr>
              <a:t>мен</a:t>
            </a:r>
            <a:r>
              <a:rPr dirty="0" sz="3050" spc="18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цифрлы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 spc="285">
                <a:latin typeface="Microsoft Sans Serif"/>
                <a:cs typeface="Microsoft Sans Serif"/>
              </a:rPr>
              <a:t> </a:t>
            </a:r>
            <a:r>
              <a:rPr dirty="0" sz="3050" spc="45">
                <a:latin typeface="Microsoft Sans Serif"/>
                <a:cs typeface="Microsoft Sans Serif"/>
              </a:rPr>
              <a:t>ө</a:t>
            </a:r>
            <a:r>
              <a:rPr dirty="0" sz="3050" spc="45">
                <a:latin typeface="Trebuchet MS"/>
                <a:cs typeface="Trebuchet MS"/>
              </a:rPr>
              <a:t>ндірістегі </a:t>
            </a:r>
            <a:r>
              <a:rPr dirty="0" sz="3050" spc="-30">
                <a:latin typeface="Trebuchet MS"/>
                <a:cs typeface="Trebuchet MS"/>
              </a:rPr>
              <a:t>ж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і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і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к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60">
                <a:latin typeface="Trebuchet MS"/>
                <a:cs typeface="Trebuchet MS"/>
              </a:rPr>
              <a:t>і</a:t>
            </a:r>
            <a:r>
              <a:rPr dirty="0" sz="3050">
                <a:latin typeface="Trebuchet MS"/>
                <a:cs typeface="Trebuchet MS"/>
              </a:rPr>
              <a:t>		п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й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л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н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а</a:t>
            </a:r>
            <a:r>
              <a:rPr dirty="0" sz="3050">
                <a:latin typeface="Trebuchet MS"/>
                <a:cs typeface="Trebuchet MS"/>
              </a:rPr>
              <a:t>	о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ы</a:t>
            </a:r>
            <a:r>
              <a:rPr dirty="0" sz="3050" spc="-38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ы</a:t>
            </a:r>
            <a:r>
              <a:rPr dirty="0" sz="3050" spc="-3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</a:t>
            </a:r>
            <a:r>
              <a:rPr dirty="0" sz="3050" spc="-39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, </a:t>
            </a:r>
            <a:r>
              <a:rPr dirty="0" sz="3050">
                <a:latin typeface="Trebuchet MS"/>
                <a:cs typeface="Trebuchet MS"/>
              </a:rPr>
              <a:t>Хансмайер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бізді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осы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типологияларды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-10">
                <a:latin typeface="Trebuchet MS"/>
                <a:cs typeface="Trebuchet MS"/>
              </a:rPr>
              <a:t>айта </a:t>
            </a:r>
            <a:r>
              <a:rPr dirty="0" sz="3050" spc="200">
                <a:latin typeface="Microsoft Sans Serif"/>
                <a:cs typeface="Microsoft Sans Serif"/>
              </a:rPr>
              <a:t>қ</a:t>
            </a:r>
            <a:r>
              <a:rPr dirty="0" sz="3050" spc="200">
                <a:latin typeface="Trebuchet MS"/>
                <a:cs typeface="Trebuchet MS"/>
              </a:rPr>
              <a:t>арау</a:t>
            </a:r>
            <a:r>
              <a:rPr dirty="0" sz="3050" spc="200">
                <a:latin typeface="Microsoft Sans Serif"/>
                <a:cs typeface="Microsoft Sans Serif"/>
              </a:rPr>
              <a:t>ғ</a:t>
            </a:r>
            <a:r>
              <a:rPr dirty="0" sz="3050" spc="200">
                <a:latin typeface="Trebuchet MS"/>
                <a:cs typeface="Trebuchet MS"/>
              </a:rPr>
              <a:t>а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225">
                <a:latin typeface="Trebuchet MS"/>
                <a:cs typeface="Trebuchet MS"/>
              </a:rPr>
              <a:t>ша</a:t>
            </a:r>
            <a:r>
              <a:rPr dirty="0" sz="3050" spc="225">
                <a:latin typeface="Microsoft Sans Serif"/>
                <a:cs typeface="Microsoft Sans Serif"/>
              </a:rPr>
              <a:t>қ</a:t>
            </a:r>
            <a:r>
              <a:rPr dirty="0" sz="3050" spc="225">
                <a:latin typeface="Trebuchet MS"/>
                <a:cs typeface="Trebuchet MS"/>
              </a:rPr>
              <a:t>ырады.</a:t>
            </a:r>
            <a:r>
              <a:rPr dirty="0" sz="3050">
                <a:latin typeface="Trebuchet MS"/>
                <a:cs typeface="Trebuchet MS"/>
              </a:rPr>
              <a:t>		</a:t>
            </a:r>
            <a:r>
              <a:rPr dirty="0" sz="3050" spc="190">
                <a:latin typeface="Trebuchet MS"/>
                <a:cs typeface="Trebuchet MS"/>
              </a:rPr>
              <a:t>Оны</a:t>
            </a:r>
            <a:r>
              <a:rPr dirty="0" sz="3050" spc="19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Microsoft Sans Serif"/>
                <a:cs typeface="Microsoft Sans Serif"/>
              </a:rPr>
              <a:t>	</a:t>
            </a:r>
            <a:r>
              <a:rPr dirty="0" sz="3050" spc="265">
                <a:latin typeface="Trebuchet MS"/>
                <a:cs typeface="Trebuchet MS"/>
              </a:rPr>
              <a:t>генеративті </a:t>
            </a:r>
            <a:r>
              <a:rPr dirty="0" sz="3050">
                <a:latin typeface="Trebuchet MS"/>
                <a:cs typeface="Trebuchet MS"/>
              </a:rPr>
              <a:t>к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ркемдік</a:t>
            </a:r>
            <a:r>
              <a:rPr dirty="0" sz="3050" spc="315">
                <a:latin typeface="Trebuchet MS"/>
                <a:cs typeface="Trebuchet MS"/>
              </a:rPr>
              <a:t> </a:t>
            </a:r>
            <a:r>
              <a:rPr dirty="0" sz="3050" spc="45">
                <a:latin typeface="Trebuchet MS"/>
                <a:cs typeface="Trebuchet MS"/>
              </a:rPr>
              <a:t>процесі</a:t>
            </a:r>
            <a:r>
              <a:rPr dirty="0" sz="3050" spc="31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ан</a:t>
            </a:r>
            <a:r>
              <a:rPr dirty="0" sz="3050" spc="3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ерекше</a:t>
            </a:r>
            <a:r>
              <a:rPr dirty="0" sz="3050" spc="3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Trebuchet MS"/>
                <a:cs typeface="Trebuchet MS"/>
              </a:rPr>
              <a:t>дік</a:t>
            </a:r>
            <a:r>
              <a:rPr dirty="0" sz="3050" spc="32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пен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8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480">
                <a:latin typeface="Trebuchet MS"/>
                <a:cs typeface="Trebuchet MS"/>
              </a:rPr>
              <a:t> </a:t>
            </a:r>
            <a:r>
              <a:rPr dirty="0" sz="3050" spc="-70">
                <a:latin typeface="Microsoft Sans Serif"/>
                <a:cs typeface="Microsoft Sans Serif"/>
              </a:rPr>
              <a:t>ң</a:t>
            </a:r>
            <a:r>
              <a:rPr dirty="0" sz="3050" spc="-36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д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і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к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г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і</a:t>
            </a:r>
            <a:r>
              <a:rPr dirty="0" sz="3050">
                <a:latin typeface="Trebuchet MS"/>
                <a:cs typeface="Trebuchet MS"/>
              </a:rPr>
              <a:t>	о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ъ</a:t>
            </a:r>
            <a:r>
              <a:rPr dirty="0" sz="3050" spc="-48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к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і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л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і</a:t>
            </a:r>
            <a:r>
              <a:rPr dirty="0" sz="3050">
                <a:latin typeface="Trebuchet MS"/>
                <a:cs typeface="Trebuchet MS"/>
              </a:rPr>
              <a:t>		</a:t>
            </a:r>
            <a:r>
              <a:rPr dirty="0" sz="3050" spc="-30">
                <a:latin typeface="Trebuchet MS"/>
                <a:cs typeface="Trebuchet MS"/>
              </a:rPr>
              <a:t>ж</a:t>
            </a:r>
            <a:r>
              <a:rPr dirty="0" sz="3050" spc="-48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47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у</a:t>
            </a:r>
            <a:r>
              <a:rPr dirty="0" sz="3050" spc="-470">
                <a:latin typeface="Trebuchet MS"/>
                <a:cs typeface="Trebuchet MS"/>
              </a:rPr>
              <a:t> </a:t>
            </a:r>
            <a:r>
              <a:rPr dirty="0" sz="3050" spc="-65">
                <a:latin typeface="Microsoft Sans Serif"/>
                <a:cs typeface="Microsoft Sans Serif"/>
              </a:rPr>
              <a:t>ғ</a:t>
            </a:r>
            <a:r>
              <a:rPr dirty="0" sz="3050" spc="-370">
                <a:latin typeface="Microsoft Sans Serif"/>
                <a:cs typeface="Microsoft Sans Serif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а </a:t>
            </a:r>
            <a:r>
              <a:rPr dirty="0" sz="3050" spc="175">
                <a:latin typeface="Trebuchet MS"/>
                <a:cs typeface="Trebuchet MS"/>
              </a:rPr>
              <a:t>м</a:t>
            </a:r>
            <a:r>
              <a:rPr dirty="0" sz="3050" spc="175">
                <a:latin typeface="Microsoft Sans Serif"/>
                <a:cs typeface="Microsoft Sans Serif"/>
              </a:rPr>
              <a:t>ү</a:t>
            </a:r>
            <a:r>
              <a:rPr dirty="0" sz="3050" spc="175">
                <a:latin typeface="Trebuchet MS"/>
                <a:cs typeface="Trebuchet MS"/>
              </a:rPr>
              <a:t>мкіндік</a:t>
            </a:r>
            <a:r>
              <a:rPr dirty="0" sz="3050" spc="434">
                <a:latin typeface="Trebuchet MS"/>
                <a:cs typeface="Trebuchet MS"/>
              </a:rPr>
              <a:t> </a:t>
            </a:r>
            <a:r>
              <a:rPr dirty="0" sz="3050" spc="170">
                <a:latin typeface="Trebuchet MS"/>
                <a:cs typeface="Trebuchet MS"/>
              </a:rPr>
              <a:t>береді;</a:t>
            </a:r>
            <a:r>
              <a:rPr dirty="0" sz="3050" spc="445">
                <a:latin typeface="Trebuchet MS"/>
                <a:cs typeface="Trebuchet MS"/>
              </a:rPr>
              <a:t> </a:t>
            </a:r>
            <a:r>
              <a:rPr dirty="0" sz="3050" spc="135">
                <a:latin typeface="Trebuchet MS"/>
                <a:cs typeface="Trebuchet MS"/>
              </a:rPr>
              <a:t>Осы</a:t>
            </a:r>
            <a:r>
              <a:rPr dirty="0" sz="3050" spc="445">
                <a:latin typeface="Trebuchet MS"/>
                <a:cs typeface="Trebuchet MS"/>
              </a:rPr>
              <a:t> </a:t>
            </a:r>
            <a:r>
              <a:rPr dirty="0" sz="3050" spc="170">
                <a:latin typeface="Trebuchet MS"/>
                <a:cs typeface="Trebuchet MS"/>
              </a:rPr>
              <a:t>д</a:t>
            </a:r>
            <a:r>
              <a:rPr dirty="0" sz="3050" spc="170">
                <a:latin typeface="Microsoft Sans Serif"/>
                <a:cs typeface="Microsoft Sans Serif"/>
              </a:rPr>
              <a:t>ә</a:t>
            </a:r>
            <a:r>
              <a:rPr dirty="0" sz="3050" spc="170">
                <a:latin typeface="Trebuchet MS"/>
                <a:cs typeface="Trebuchet MS"/>
              </a:rPr>
              <a:t>ст</a:t>
            </a:r>
            <a:r>
              <a:rPr dirty="0" sz="3050" spc="170">
                <a:latin typeface="Microsoft Sans Serif"/>
                <a:cs typeface="Microsoft Sans Serif"/>
              </a:rPr>
              <a:t>ү</a:t>
            </a:r>
            <a:r>
              <a:rPr dirty="0" sz="3050" spc="170">
                <a:latin typeface="Trebuchet MS"/>
                <a:cs typeface="Trebuchet MS"/>
              </a:rPr>
              <a:t>рлі</a:t>
            </a:r>
            <a:r>
              <a:rPr dirty="0" sz="3050" spc="445">
                <a:latin typeface="Trebuchet MS"/>
                <a:cs typeface="Trebuchet MS"/>
              </a:rPr>
              <a:t> </a:t>
            </a:r>
            <a:r>
              <a:rPr dirty="0" sz="3050" spc="155">
                <a:latin typeface="Trebuchet MS"/>
                <a:cs typeface="Trebuchet MS"/>
              </a:rPr>
              <a:t>с</a:t>
            </a:r>
            <a:r>
              <a:rPr dirty="0" sz="3050" spc="155">
                <a:latin typeface="Microsoft Sans Serif"/>
                <a:cs typeface="Microsoft Sans Serif"/>
              </a:rPr>
              <a:t>ә</a:t>
            </a:r>
            <a:r>
              <a:rPr dirty="0" sz="3050" spc="155">
                <a:latin typeface="Trebuchet MS"/>
                <a:cs typeface="Trebuchet MS"/>
              </a:rPr>
              <a:t>улет </a:t>
            </a:r>
            <a:r>
              <a:rPr dirty="0" sz="3050" spc="-65">
                <a:latin typeface="Microsoft Sans Serif"/>
                <a:cs typeface="Microsoft Sans Serif"/>
              </a:rPr>
              <a:t>ғ</a:t>
            </a:r>
            <a:r>
              <a:rPr dirty="0" sz="3050" spc="-30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 spc="-30">
                <a:latin typeface="Trebuchet MS"/>
                <a:cs typeface="Trebuchet MS"/>
              </a:rPr>
              <a:t>ж</a:t>
            </a:r>
            <a:r>
              <a:rPr dirty="0" sz="3050" spc="-40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40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й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ы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п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09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ы</a:t>
            </a:r>
            <a:r>
              <a:rPr dirty="0" sz="3050">
                <a:latin typeface="Trebuchet MS"/>
                <a:cs typeface="Trebuchet MS"/>
              </a:rPr>
              <a:t>		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0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у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л</a:t>
            </a:r>
            <a:r>
              <a:rPr dirty="0" sz="3050" spc="-405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ы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40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65">
                <a:latin typeface="Microsoft Sans Serif"/>
                <a:cs typeface="Microsoft Sans Serif"/>
              </a:rPr>
              <a:t>ғ</a:t>
            </a:r>
            <a:r>
              <a:rPr dirty="0" sz="3050" spc="-290">
                <a:latin typeface="Microsoft Sans Serif"/>
                <a:cs typeface="Microsoft Sans Serif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ы</a:t>
            </a:r>
            <a:r>
              <a:rPr dirty="0" sz="3050">
                <a:latin typeface="Trebuchet MS"/>
                <a:cs typeface="Trebuchet MS"/>
              </a:rPr>
              <a:t>			б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і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р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4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395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т </a:t>
            </a:r>
            <a:r>
              <a:rPr dirty="0" sz="3050" spc="60">
                <a:latin typeface="Trebuchet MS"/>
                <a:cs typeface="Trebuchet MS"/>
              </a:rPr>
              <a:t>та</a:t>
            </a:r>
            <a:r>
              <a:rPr dirty="0" sz="3050" spc="60">
                <a:latin typeface="Microsoft Sans Serif"/>
                <a:cs typeface="Microsoft Sans Serif"/>
              </a:rPr>
              <a:t>ңғ</a:t>
            </a:r>
            <a:r>
              <a:rPr dirty="0" sz="3050" spc="60">
                <a:latin typeface="Trebuchet MS"/>
                <a:cs typeface="Trebuchet MS"/>
              </a:rPr>
              <a:t>ажайып,</a:t>
            </a:r>
            <a:r>
              <a:rPr dirty="0" sz="3050" spc="29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ызы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ушылы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 spc="405">
                <a:latin typeface="Microsoft Sans Serif"/>
                <a:cs typeface="Microsoft Sans Serif"/>
              </a:rPr>
              <a:t> </a:t>
            </a:r>
            <a:r>
              <a:rPr dirty="0" sz="3050" spc="60">
                <a:latin typeface="Trebuchet MS"/>
                <a:cs typeface="Trebuchet MS"/>
              </a:rPr>
              <a:t>пен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60">
                <a:latin typeface="Trebuchet MS"/>
                <a:cs typeface="Trebuchet MS"/>
              </a:rPr>
              <a:t>та</a:t>
            </a:r>
            <a:r>
              <a:rPr dirty="0" sz="3050" spc="60">
                <a:latin typeface="Microsoft Sans Serif"/>
                <a:cs typeface="Microsoft Sans Serif"/>
              </a:rPr>
              <a:t>ң</a:t>
            </a:r>
            <a:r>
              <a:rPr dirty="0" sz="3050" spc="60">
                <a:latin typeface="Trebuchet MS"/>
                <a:cs typeface="Trebuchet MS"/>
              </a:rPr>
              <a:t>дануды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32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у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ы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р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у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ы</a:t>
            </a:r>
            <a:r>
              <a:rPr dirty="0" sz="3050">
                <a:latin typeface="Trebuchet MS"/>
                <a:cs typeface="Trebuchet MS"/>
              </a:rPr>
              <a:t>	м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 spc="-21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к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і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н</a:t>
            </a:r>
            <a:r>
              <a:rPr dirty="0" sz="3050">
                <a:latin typeface="Trebuchet MS"/>
                <a:cs typeface="Trebuchet MS"/>
              </a:rPr>
              <a:t>	е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г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30">
                <a:latin typeface="Trebuchet MS"/>
                <a:cs typeface="Trebuchet MS"/>
              </a:rPr>
              <a:t>ж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й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-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т</a:t>
            </a:r>
            <a:r>
              <a:rPr dirty="0" sz="3050" spc="-31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г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30">
                <a:latin typeface="Trebuchet MS"/>
                <a:cs typeface="Trebuchet MS"/>
              </a:rPr>
              <a:t>ж</a:t>
            </a:r>
            <a:r>
              <a:rPr dirty="0" sz="3050" spc="-32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й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л</a:t>
            </a:r>
            <a:r>
              <a:rPr dirty="0" sz="3050" spc="-310">
                <a:latin typeface="Trebuchet MS"/>
                <a:cs typeface="Trebuchet MS"/>
              </a:rPr>
              <a:t> </a:t>
            </a:r>
            <a:r>
              <a:rPr dirty="0" sz="3050" spc="-50">
                <a:latin typeface="Trebuchet MS"/>
                <a:cs typeface="Trebuchet MS"/>
              </a:rPr>
              <a:t>і </a:t>
            </a:r>
            <a:r>
              <a:rPr dirty="0" sz="3050">
                <a:latin typeface="Trebuchet MS"/>
                <a:cs typeface="Trebuchet MS"/>
              </a:rPr>
              <a:t>дизайнны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шексіз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вариациялары.</a:t>
            </a:r>
            <a:endParaRPr sz="305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3" y="2148839"/>
              <a:ext cx="10058400" cy="82296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898" y="551421"/>
            <a:ext cx="148177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Кеңістіктік</a:t>
            </a:r>
            <a:r>
              <a:rPr dirty="0" sz="4800" spc="-155"/>
              <a:t> </a:t>
            </a:r>
            <a:r>
              <a:rPr dirty="0" sz="4800"/>
              <a:t>опера</a:t>
            </a:r>
            <a:r>
              <a:rPr dirty="0" sz="4800" spc="-150"/>
              <a:t> </a:t>
            </a:r>
            <a:r>
              <a:rPr dirty="0" sz="4800"/>
              <a:t>театры</a:t>
            </a:r>
            <a:r>
              <a:rPr dirty="0" sz="4800" spc="-145"/>
              <a:t> </a:t>
            </a:r>
            <a:r>
              <a:rPr dirty="0" sz="4800"/>
              <a:t>(Théâtre</a:t>
            </a:r>
            <a:r>
              <a:rPr dirty="0" sz="4800" spc="-150"/>
              <a:t> </a:t>
            </a:r>
            <a:r>
              <a:rPr dirty="0" sz="4800"/>
              <a:t>D'opéra</a:t>
            </a:r>
            <a:r>
              <a:rPr dirty="0" sz="4800" spc="-150"/>
              <a:t> </a:t>
            </a:r>
            <a:r>
              <a:rPr dirty="0" sz="4800" spc="-10"/>
              <a:t>Spatial)</a:t>
            </a:r>
            <a:endParaRPr sz="4800"/>
          </a:p>
        </p:txBody>
      </p:sp>
      <p:grpSp>
        <p:nvGrpSpPr>
          <p:cNvPr id="3" name="object 3" descr=""/>
          <p:cNvGrpSpPr/>
          <p:nvPr/>
        </p:nvGrpSpPr>
        <p:grpSpPr>
          <a:xfrm>
            <a:off x="781812" y="1700783"/>
            <a:ext cx="13063855" cy="8846820"/>
            <a:chOff x="781812" y="1700783"/>
            <a:chExt cx="13063855" cy="88468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1700783"/>
              <a:ext cx="13063728" cy="88468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805939"/>
              <a:ext cx="12644627" cy="842772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960499" y="1797507"/>
            <a:ext cx="4906645" cy="728345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296545" marR="5080" indent="-283845">
              <a:lnSpc>
                <a:spcPts val="3110"/>
              </a:lnSpc>
              <a:spcBef>
                <a:spcPts val="465"/>
              </a:spcBef>
              <a:buChar char="•"/>
              <a:tabLst>
                <a:tab pos="296545" algn="l"/>
              </a:tabLst>
            </a:pPr>
            <a:r>
              <a:rPr dirty="0" sz="2850">
                <a:latin typeface="Trebuchet MS"/>
                <a:cs typeface="Trebuchet MS"/>
              </a:rPr>
              <a:t>Théâtre</a:t>
            </a:r>
            <a:r>
              <a:rPr dirty="0" sz="2850" spc="-14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D'opéra</a:t>
            </a:r>
            <a:r>
              <a:rPr dirty="0" sz="2850" spc="-15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Spatial («</a:t>
            </a:r>
            <a:r>
              <a:rPr dirty="0" sz="2850" spc="-10">
                <a:latin typeface="Microsoft Sans Serif"/>
                <a:cs typeface="Microsoft Sans Serif"/>
              </a:rPr>
              <a:t>Ғ</a:t>
            </a:r>
            <a:r>
              <a:rPr dirty="0" sz="2850" spc="-10">
                <a:latin typeface="Trebuchet MS"/>
                <a:cs typeface="Trebuchet MS"/>
              </a:rPr>
              <a:t>арыш</a:t>
            </a:r>
            <a:r>
              <a:rPr dirty="0" sz="2850" spc="-17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театры»)</a:t>
            </a:r>
            <a:r>
              <a:rPr dirty="0" sz="2850" spc="-165">
                <a:latin typeface="Trebuchet MS"/>
                <a:cs typeface="Trebuchet MS"/>
              </a:rPr>
              <a:t> </a:t>
            </a:r>
            <a:r>
              <a:rPr dirty="0" sz="2850" spc="-50">
                <a:latin typeface="Trebuchet MS"/>
                <a:cs typeface="Trebuchet MS"/>
              </a:rPr>
              <a:t>— </a:t>
            </a:r>
            <a:r>
              <a:rPr dirty="0" sz="2850">
                <a:latin typeface="Trebuchet MS"/>
                <a:cs typeface="Trebuchet MS"/>
              </a:rPr>
              <a:t>Джейсон</a:t>
            </a:r>
            <a:r>
              <a:rPr dirty="0" sz="2850" spc="-12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Майкл</a:t>
            </a:r>
            <a:r>
              <a:rPr dirty="0" sz="2850" spc="-12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Аллен </a:t>
            </a:r>
            <a:r>
              <a:rPr dirty="0" sz="2850">
                <a:latin typeface="Trebuchet MS"/>
                <a:cs typeface="Trebuchet MS"/>
              </a:rPr>
              <a:t>Midjourney</a:t>
            </a:r>
            <a:r>
              <a:rPr dirty="0" sz="2850" spc="-17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генеративті</a:t>
            </a:r>
            <a:r>
              <a:rPr dirty="0" sz="2850" spc="-160">
                <a:latin typeface="Trebuchet MS"/>
                <a:cs typeface="Trebuchet MS"/>
              </a:rPr>
              <a:t> </a:t>
            </a:r>
            <a:r>
              <a:rPr dirty="0" sz="2850" spc="-25">
                <a:latin typeface="Trebuchet MS"/>
                <a:cs typeface="Trebuchet MS"/>
              </a:rPr>
              <a:t>AI </a:t>
            </a:r>
            <a:r>
              <a:rPr dirty="0" sz="2850">
                <a:latin typeface="Trebuchet MS"/>
                <a:cs typeface="Trebuchet MS"/>
              </a:rPr>
              <a:t>платформасын</a:t>
            </a:r>
            <a:r>
              <a:rPr dirty="0" sz="2850" spc="-21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пайдаланып </a:t>
            </a:r>
            <a:r>
              <a:rPr dirty="0" sz="2850">
                <a:latin typeface="Trebuchet MS"/>
                <a:cs typeface="Trebuchet MS"/>
              </a:rPr>
              <a:t>жаса</a:t>
            </a:r>
            <a:r>
              <a:rPr dirty="0" sz="2850">
                <a:latin typeface="Microsoft Sans Serif"/>
                <a:cs typeface="Microsoft Sans Serif"/>
              </a:rPr>
              <a:t>ғ</a:t>
            </a:r>
            <a:r>
              <a:rPr dirty="0" sz="2850">
                <a:latin typeface="Trebuchet MS"/>
                <a:cs typeface="Trebuchet MS"/>
              </a:rPr>
              <a:t>ан</a:t>
            </a:r>
            <a:r>
              <a:rPr dirty="0" sz="2850" spc="-16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кескін.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Font typeface="Trebuchet MS"/>
              <a:buChar char="•"/>
            </a:pPr>
            <a:endParaRPr sz="2850">
              <a:latin typeface="Trebuchet MS"/>
              <a:cs typeface="Trebuchet MS"/>
            </a:endParaRPr>
          </a:p>
          <a:p>
            <a:pPr marL="296545" marR="15240" indent="-283845">
              <a:lnSpc>
                <a:spcPts val="3110"/>
              </a:lnSpc>
              <a:buChar char="•"/>
              <a:tabLst>
                <a:tab pos="296545" algn="l"/>
              </a:tabLst>
            </a:pPr>
            <a:r>
              <a:rPr dirty="0" sz="2850">
                <a:latin typeface="Trebuchet MS"/>
                <a:cs typeface="Trebuchet MS"/>
              </a:rPr>
              <a:t>Сурет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2022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жылы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Колорадо </a:t>
            </a:r>
            <a:r>
              <a:rPr dirty="0" sz="2850">
                <a:latin typeface="Trebuchet MS"/>
                <a:cs typeface="Trebuchet MS"/>
              </a:rPr>
              <a:t>штатыны</a:t>
            </a:r>
            <a:r>
              <a:rPr dirty="0" sz="2850">
                <a:latin typeface="Microsoft Sans Serif"/>
                <a:cs typeface="Microsoft Sans Serif"/>
              </a:rPr>
              <a:t>ң</a:t>
            </a:r>
            <a:r>
              <a:rPr dirty="0" sz="2850" spc="-105">
                <a:latin typeface="Microsoft Sans Serif"/>
                <a:cs typeface="Microsoft Sans Serif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ж</a:t>
            </a:r>
            <a:r>
              <a:rPr dirty="0" sz="2850" spc="-10">
                <a:latin typeface="Microsoft Sans Serif"/>
                <a:cs typeface="Microsoft Sans Serif"/>
              </a:rPr>
              <a:t>ә</a:t>
            </a:r>
            <a:r>
              <a:rPr dirty="0" sz="2850" spc="-10">
                <a:latin typeface="Trebuchet MS"/>
                <a:cs typeface="Trebuchet MS"/>
              </a:rPr>
              <a:t>рме</a:t>
            </a:r>
            <a:r>
              <a:rPr dirty="0" sz="2850" spc="-10">
                <a:latin typeface="Microsoft Sans Serif"/>
                <a:cs typeface="Microsoft Sans Serif"/>
              </a:rPr>
              <a:t>ң</a:t>
            </a:r>
            <a:r>
              <a:rPr dirty="0" sz="2850" spc="-10">
                <a:latin typeface="Trebuchet MS"/>
                <a:cs typeface="Trebuchet MS"/>
              </a:rPr>
              <a:t>кесінде </a:t>
            </a:r>
            <a:r>
              <a:rPr dirty="0" sz="2850">
                <a:latin typeface="Trebuchet MS"/>
                <a:cs typeface="Trebuchet MS"/>
              </a:rPr>
              <a:t>жыл</a:t>
            </a:r>
            <a:r>
              <a:rPr dirty="0" sz="2850" spc="-12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сайын</a:t>
            </a:r>
            <a:r>
              <a:rPr dirty="0" sz="2850">
                <a:latin typeface="Microsoft Sans Serif"/>
                <a:cs typeface="Microsoft Sans Serif"/>
              </a:rPr>
              <a:t>ғ</a:t>
            </a:r>
            <a:r>
              <a:rPr dirty="0" sz="2850">
                <a:latin typeface="Trebuchet MS"/>
                <a:cs typeface="Trebuchet MS"/>
              </a:rPr>
              <a:t>ы</a:t>
            </a:r>
            <a:r>
              <a:rPr dirty="0" sz="2850" spc="-114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Бейнелеу </a:t>
            </a:r>
            <a:r>
              <a:rPr dirty="0" sz="2850">
                <a:latin typeface="Microsoft Sans Serif"/>
                <a:cs typeface="Microsoft Sans Serif"/>
              </a:rPr>
              <a:t>ө</a:t>
            </a:r>
            <a:r>
              <a:rPr dirty="0" sz="2850">
                <a:latin typeface="Trebuchet MS"/>
                <a:cs typeface="Trebuchet MS"/>
              </a:rPr>
              <a:t>нері</a:t>
            </a:r>
            <a:r>
              <a:rPr dirty="0" sz="2850" spc="-110">
                <a:latin typeface="Trebuchet MS"/>
                <a:cs typeface="Trebuchet MS"/>
              </a:rPr>
              <a:t> </a:t>
            </a:r>
            <a:r>
              <a:rPr dirty="0" sz="2850" spc="-35">
                <a:latin typeface="Trebuchet MS"/>
                <a:cs typeface="Trebuchet MS"/>
              </a:rPr>
              <a:t>бай</a:t>
            </a:r>
            <a:r>
              <a:rPr dirty="0" sz="2850" spc="-35">
                <a:latin typeface="Microsoft Sans Serif"/>
                <a:cs typeface="Microsoft Sans Serif"/>
              </a:rPr>
              <a:t>қ</a:t>
            </a:r>
            <a:r>
              <a:rPr dirty="0" sz="2850" spc="-35">
                <a:latin typeface="Trebuchet MS"/>
                <a:cs typeface="Trebuchet MS"/>
              </a:rPr>
              <a:t>ауында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же</a:t>
            </a:r>
            <a:r>
              <a:rPr dirty="0" sz="2850" spc="-10">
                <a:latin typeface="Microsoft Sans Serif"/>
                <a:cs typeface="Microsoft Sans Serif"/>
              </a:rPr>
              <a:t>ң</a:t>
            </a:r>
            <a:r>
              <a:rPr dirty="0" sz="2850" spc="-10">
                <a:latin typeface="Trebuchet MS"/>
                <a:cs typeface="Trebuchet MS"/>
              </a:rPr>
              <a:t>іске </a:t>
            </a:r>
            <a:r>
              <a:rPr dirty="0" sz="2850">
                <a:latin typeface="Trebuchet MS"/>
                <a:cs typeface="Trebuchet MS"/>
              </a:rPr>
              <a:t>жетті</a:t>
            </a:r>
            <a:r>
              <a:rPr dirty="0" sz="2850" spc="-170">
                <a:latin typeface="Trebuchet MS"/>
                <a:cs typeface="Trebuchet MS"/>
              </a:rPr>
              <a:t> </a:t>
            </a:r>
            <a:r>
              <a:rPr dirty="0" sz="2850" spc="-25">
                <a:latin typeface="Trebuchet MS"/>
                <a:cs typeface="Trebuchet MS"/>
              </a:rPr>
              <a:t>санды</a:t>
            </a:r>
            <a:r>
              <a:rPr dirty="0" sz="2850" spc="-25">
                <a:latin typeface="Microsoft Sans Serif"/>
                <a:cs typeface="Microsoft Sans Serif"/>
              </a:rPr>
              <a:t>қ</a:t>
            </a:r>
            <a:r>
              <a:rPr dirty="0" sz="2850" spc="-75">
                <a:latin typeface="Microsoft Sans Serif"/>
                <a:cs typeface="Microsoft Sans Serif"/>
              </a:rPr>
              <a:t> </a:t>
            </a:r>
            <a:r>
              <a:rPr dirty="0" sz="2850" spc="-20">
                <a:latin typeface="Microsoft Sans Serif"/>
                <a:cs typeface="Microsoft Sans Serif"/>
              </a:rPr>
              <a:t>ө</a:t>
            </a:r>
            <a:r>
              <a:rPr dirty="0" sz="2850" spc="-20">
                <a:latin typeface="Trebuchet MS"/>
                <a:cs typeface="Trebuchet MS"/>
              </a:rPr>
              <a:t>нер </a:t>
            </a:r>
            <a:r>
              <a:rPr dirty="0" sz="2850" spc="-10">
                <a:latin typeface="Trebuchet MS"/>
                <a:cs typeface="Trebuchet MS"/>
              </a:rPr>
              <a:t>категориясы</a:t>
            </a:r>
            <a:r>
              <a:rPr dirty="0" sz="2850" spc="-9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29</a:t>
            </a:r>
            <a:r>
              <a:rPr dirty="0" sz="2850" spc="-9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тамызда </a:t>
            </a:r>
            <a:r>
              <a:rPr dirty="0" sz="2850" spc="-35">
                <a:latin typeface="Trebuchet MS"/>
                <a:cs typeface="Trebuchet MS"/>
              </a:rPr>
              <a:t>ал</a:t>
            </a:r>
            <a:r>
              <a:rPr dirty="0" sz="2850" spc="-35">
                <a:latin typeface="Microsoft Sans Serif"/>
                <a:cs typeface="Microsoft Sans Serif"/>
              </a:rPr>
              <a:t>ғ</a:t>
            </a:r>
            <a:r>
              <a:rPr dirty="0" sz="2850" spc="-35">
                <a:latin typeface="Trebuchet MS"/>
                <a:cs typeface="Trebuchet MS"/>
              </a:rPr>
              <a:t>аш</a:t>
            </a:r>
            <a:r>
              <a:rPr dirty="0" sz="2850" spc="-35">
                <a:latin typeface="Microsoft Sans Serif"/>
                <a:cs typeface="Microsoft Sans Serif"/>
              </a:rPr>
              <a:t>қ</a:t>
            </a:r>
            <a:r>
              <a:rPr dirty="0" sz="2850" spc="-35">
                <a:latin typeface="Trebuchet MS"/>
                <a:cs typeface="Trebuchet MS"/>
              </a:rPr>
              <a:t>ыларды</a:t>
            </a:r>
            <a:r>
              <a:rPr dirty="0" sz="2850" spc="-35">
                <a:latin typeface="Microsoft Sans Serif"/>
                <a:cs typeface="Microsoft Sans Serif"/>
              </a:rPr>
              <a:t>ң</a:t>
            </a:r>
            <a:r>
              <a:rPr dirty="0" sz="2850" spc="-25">
                <a:latin typeface="Microsoft Sans Serif"/>
                <a:cs typeface="Microsoft Sans Serif"/>
              </a:rPr>
              <a:t> </a:t>
            </a:r>
            <a:r>
              <a:rPr dirty="0" sz="2850">
                <a:latin typeface="Trebuchet MS"/>
                <a:cs typeface="Trebuchet MS"/>
              </a:rPr>
              <a:t>бірі</a:t>
            </a:r>
            <a:r>
              <a:rPr dirty="0" sz="2850" spc="-12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болды </a:t>
            </a:r>
            <a:r>
              <a:rPr dirty="0" sz="2850">
                <a:latin typeface="Trebuchet MS"/>
                <a:cs typeface="Trebuchet MS"/>
              </a:rPr>
              <a:t>жасанды</a:t>
            </a:r>
            <a:r>
              <a:rPr dirty="0" sz="2850" spc="-114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интеллект к</a:t>
            </a:r>
            <a:r>
              <a:rPr dirty="0" sz="2850" spc="-10">
                <a:latin typeface="Microsoft Sans Serif"/>
                <a:cs typeface="Microsoft Sans Serif"/>
              </a:rPr>
              <a:t>ө</a:t>
            </a:r>
            <a:r>
              <a:rPr dirty="0" sz="2850" spc="-10">
                <a:latin typeface="Trebuchet MS"/>
                <a:cs typeface="Trebuchet MS"/>
              </a:rPr>
              <a:t>мегімен</a:t>
            </a:r>
            <a:r>
              <a:rPr dirty="0" sz="2850" spc="-15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жасал</a:t>
            </a:r>
            <a:r>
              <a:rPr dirty="0" sz="2850" spc="-10">
                <a:latin typeface="Microsoft Sans Serif"/>
                <a:cs typeface="Microsoft Sans Serif"/>
              </a:rPr>
              <a:t>ғ</a:t>
            </a:r>
            <a:r>
              <a:rPr dirty="0" sz="2850" spc="-10">
                <a:latin typeface="Trebuchet MS"/>
                <a:cs typeface="Trebuchet MS"/>
              </a:rPr>
              <a:t>ан </a:t>
            </a:r>
            <a:r>
              <a:rPr dirty="0" sz="2850">
                <a:latin typeface="Trebuchet MS"/>
                <a:cs typeface="Trebuchet MS"/>
              </a:rPr>
              <a:t>суреттер</a:t>
            </a:r>
            <a:r>
              <a:rPr dirty="0" sz="2850" spc="-12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(AI)</a:t>
            </a:r>
            <a:r>
              <a:rPr dirty="0" sz="2850" spc="-12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м</a:t>
            </a:r>
            <a:r>
              <a:rPr dirty="0" sz="2850" spc="-10">
                <a:latin typeface="Microsoft Sans Serif"/>
                <a:cs typeface="Microsoft Sans Serif"/>
              </a:rPr>
              <a:t>ұ</a:t>
            </a:r>
            <a:r>
              <a:rPr dirty="0" sz="2850" spc="-10">
                <a:latin typeface="Trebuchet MS"/>
                <a:cs typeface="Trebuchet MS"/>
              </a:rPr>
              <a:t>ндай </a:t>
            </a:r>
            <a:r>
              <a:rPr dirty="0" sz="2850" spc="-35">
                <a:latin typeface="Trebuchet MS"/>
                <a:cs typeface="Trebuchet MS"/>
              </a:rPr>
              <a:t>сыйлы</a:t>
            </a:r>
            <a:r>
              <a:rPr dirty="0" sz="2850" spc="-35">
                <a:latin typeface="Microsoft Sans Serif"/>
                <a:cs typeface="Microsoft Sans Serif"/>
              </a:rPr>
              <a:t>қ</a:t>
            </a:r>
            <a:r>
              <a:rPr dirty="0" sz="2850" spc="-35">
                <a:latin typeface="Trebuchet MS"/>
                <a:cs typeface="Trebuchet MS"/>
              </a:rPr>
              <a:t>ты</a:t>
            </a:r>
            <a:r>
              <a:rPr dirty="0" sz="2850" spc="-150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алу.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56" y="373443"/>
            <a:ext cx="12677140" cy="918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NLP</a:t>
            </a:r>
            <a:r>
              <a:rPr dirty="0" spc="-100"/>
              <a:t> </a:t>
            </a:r>
            <a:r>
              <a:rPr dirty="0"/>
              <a:t>(Natural</a:t>
            </a:r>
            <a:r>
              <a:rPr dirty="0" spc="-65"/>
              <a:t> </a:t>
            </a:r>
            <a:r>
              <a:rPr dirty="0"/>
              <a:t>Language</a:t>
            </a:r>
            <a:r>
              <a:rPr dirty="0" spc="-65"/>
              <a:t> </a:t>
            </a:r>
            <a:r>
              <a:rPr dirty="0" spc="-10"/>
              <a:t>Processing)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1886" y="2055901"/>
            <a:ext cx="19142075" cy="83635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400" spc="105" b="1">
                <a:latin typeface="Trebuchet MS"/>
                <a:cs typeface="Trebuchet MS"/>
              </a:rPr>
              <a:t>Таби</a:t>
            </a:r>
            <a:r>
              <a:rPr dirty="0" sz="3400" spc="105" b="1">
                <a:latin typeface="Arial"/>
                <a:cs typeface="Arial"/>
              </a:rPr>
              <a:t>ғ</a:t>
            </a:r>
            <a:r>
              <a:rPr dirty="0" sz="3400" spc="105" b="1">
                <a:latin typeface="Trebuchet MS"/>
                <a:cs typeface="Trebuchet MS"/>
              </a:rPr>
              <a:t>и</a:t>
            </a:r>
            <a:r>
              <a:rPr dirty="0" sz="3400" spc="300" b="1">
                <a:latin typeface="Trebuchet MS"/>
                <a:cs typeface="Trebuchet MS"/>
              </a:rPr>
              <a:t> </a:t>
            </a:r>
            <a:r>
              <a:rPr dirty="0" sz="3400" spc="95" b="1">
                <a:latin typeface="Trebuchet MS"/>
                <a:cs typeface="Trebuchet MS"/>
              </a:rPr>
              <a:t>тілді</a:t>
            </a:r>
            <a:r>
              <a:rPr dirty="0" sz="3400" spc="300" b="1">
                <a:latin typeface="Trebuchet MS"/>
                <a:cs typeface="Trebuchet MS"/>
              </a:rPr>
              <a:t> </a:t>
            </a:r>
            <a:r>
              <a:rPr dirty="0" sz="3400" spc="95" b="1">
                <a:latin typeface="Arial"/>
                <a:cs typeface="Arial"/>
              </a:rPr>
              <a:t>өң</a:t>
            </a:r>
            <a:r>
              <a:rPr dirty="0" sz="3400" spc="95" b="1">
                <a:latin typeface="Trebuchet MS"/>
                <a:cs typeface="Trebuchet MS"/>
              </a:rPr>
              <a:t>деу</a:t>
            </a:r>
            <a:r>
              <a:rPr dirty="0" sz="3400" spc="300" b="1">
                <a:latin typeface="Trebuchet MS"/>
                <a:cs typeface="Trebuchet MS"/>
              </a:rPr>
              <a:t> </a:t>
            </a:r>
            <a:r>
              <a:rPr dirty="0" sz="3400" spc="95" b="1">
                <a:latin typeface="Trebuchet MS"/>
                <a:cs typeface="Trebuchet MS"/>
              </a:rPr>
              <a:t>(NLP)</a:t>
            </a:r>
            <a:r>
              <a:rPr dirty="0" sz="3400" spc="300" b="1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–</a:t>
            </a:r>
            <a:r>
              <a:rPr dirty="0" sz="3400" spc="300">
                <a:latin typeface="Trebuchet MS"/>
                <a:cs typeface="Trebuchet MS"/>
              </a:rPr>
              <a:t> </a:t>
            </a:r>
            <a:r>
              <a:rPr dirty="0" sz="3400" spc="80">
                <a:latin typeface="Trebuchet MS"/>
                <a:cs typeface="Trebuchet MS"/>
              </a:rPr>
              <a:t>тіл</a:t>
            </a:r>
            <a:r>
              <a:rPr dirty="0" sz="3400" spc="300">
                <a:latin typeface="Trebuchet MS"/>
                <a:cs typeface="Trebuchet MS"/>
              </a:rPr>
              <a:t> </a:t>
            </a:r>
            <a:r>
              <a:rPr dirty="0" sz="3400" spc="105">
                <a:latin typeface="Trebuchet MS"/>
                <a:cs typeface="Trebuchet MS"/>
              </a:rPr>
              <a:t>біліміні</a:t>
            </a:r>
            <a:r>
              <a:rPr dirty="0" sz="3400" spc="105">
                <a:latin typeface="Microsoft Sans Serif"/>
                <a:cs typeface="Microsoft Sans Serif"/>
              </a:rPr>
              <a:t>ң</a:t>
            </a:r>
            <a:r>
              <a:rPr dirty="0" sz="3400" spc="105">
                <a:latin typeface="Trebuchet MS"/>
                <a:cs typeface="Trebuchet MS"/>
              </a:rPr>
              <a:t>,</a:t>
            </a:r>
            <a:r>
              <a:rPr dirty="0" sz="3400" spc="305">
                <a:latin typeface="Trebuchet MS"/>
                <a:cs typeface="Trebuchet MS"/>
              </a:rPr>
              <a:t> </a:t>
            </a:r>
            <a:r>
              <a:rPr dirty="0" sz="3400" spc="110">
                <a:latin typeface="Trebuchet MS"/>
                <a:cs typeface="Trebuchet MS"/>
              </a:rPr>
              <a:t>информатиканы</a:t>
            </a:r>
            <a:r>
              <a:rPr dirty="0" sz="3400" spc="110">
                <a:latin typeface="Microsoft Sans Serif"/>
                <a:cs typeface="Microsoft Sans Serif"/>
              </a:rPr>
              <a:t>ң</a:t>
            </a:r>
            <a:r>
              <a:rPr dirty="0" sz="3400" spc="434">
                <a:latin typeface="Microsoft Sans Serif"/>
                <a:cs typeface="Microsoft Sans Serif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ж</a:t>
            </a:r>
            <a:r>
              <a:rPr dirty="0" sz="3400" spc="95">
                <a:latin typeface="Microsoft Sans Serif"/>
                <a:cs typeface="Microsoft Sans Serif"/>
              </a:rPr>
              <a:t>ә</a:t>
            </a:r>
            <a:r>
              <a:rPr dirty="0" sz="3400" spc="95">
                <a:latin typeface="Trebuchet MS"/>
                <a:cs typeface="Trebuchet MS"/>
              </a:rPr>
              <a:t>не</a:t>
            </a:r>
            <a:r>
              <a:rPr dirty="0" sz="3400" spc="310">
                <a:latin typeface="Trebuchet MS"/>
                <a:cs typeface="Trebuchet MS"/>
              </a:rPr>
              <a:t> </a:t>
            </a:r>
            <a:r>
              <a:rPr dirty="0" sz="3400" spc="114">
                <a:latin typeface="Trebuchet MS"/>
                <a:cs typeface="Trebuchet MS"/>
              </a:rPr>
              <a:t>жасанды</a:t>
            </a:r>
            <a:r>
              <a:rPr dirty="0" sz="3400" spc="310">
                <a:latin typeface="Trebuchet MS"/>
                <a:cs typeface="Trebuchet MS"/>
              </a:rPr>
              <a:t> </a:t>
            </a:r>
            <a:r>
              <a:rPr dirty="0" sz="3400" spc="105">
                <a:latin typeface="Trebuchet MS"/>
                <a:cs typeface="Trebuchet MS"/>
              </a:rPr>
              <a:t>интеллектті</a:t>
            </a:r>
            <a:r>
              <a:rPr dirty="0" sz="3400" spc="105">
                <a:latin typeface="Microsoft Sans Serif"/>
                <a:cs typeface="Microsoft Sans Serif"/>
              </a:rPr>
              <a:t>ң </a:t>
            </a:r>
            <a:r>
              <a:rPr dirty="0" sz="3400" spc="150">
                <a:latin typeface="Trebuchet MS"/>
                <a:cs typeface="Trebuchet MS"/>
              </a:rPr>
              <a:t>п</a:t>
            </a:r>
            <a:r>
              <a:rPr dirty="0" sz="3400" spc="150">
                <a:latin typeface="Microsoft Sans Serif"/>
                <a:cs typeface="Microsoft Sans Serif"/>
              </a:rPr>
              <a:t>ә</a:t>
            </a:r>
            <a:r>
              <a:rPr dirty="0" sz="3400" spc="150">
                <a:latin typeface="Trebuchet MS"/>
                <a:cs typeface="Trebuchet MS"/>
              </a:rPr>
              <a:t>наралы</a:t>
            </a:r>
            <a:r>
              <a:rPr dirty="0" sz="3400" spc="150">
                <a:latin typeface="Microsoft Sans Serif"/>
                <a:cs typeface="Microsoft Sans Serif"/>
              </a:rPr>
              <a:t>қ</a:t>
            </a:r>
            <a:r>
              <a:rPr dirty="0" sz="3400" spc="590">
                <a:latin typeface="Microsoft Sans Serif"/>
                <a:cs typeface="Microsoft Sans Serif"/>
              </a:rPr>
              <a:t> </a:t>
            </a:r>
            <a:r>
              <a:rPr dirty="0" sz="3400" spc="185">
                <a:latin typeface="Trebuchet MS"/>
                <a:cs typeface="Trebuchet MS"/>
              </a:rPr>
              <a:t>саласы.</a:t>
            </a:r>
            <a:r>
              <a:rPr dirty="0" sz="3400" spc="475">
                <a:latin typeface="Trebuchet MS"/>
                <a:cs typeface="Trebuchet MS"/>
              </a:rPr>
              <a:t> </a:t>
            </a:r>
            <a:r>
              <a:rPr dirty="0" sz="3400" spc="145">
                <a:latin typeface="Trebuchet MS"/>
                <a:cs typeface="Trebuchet MS"/>
              </a:rPr>
              <a:t>Оны</a:t>
            </a:r>
            <a:r>
              <a:rPr dirty="0" sz="3400" spc="145">
                <a:latin typeface="Microsoft Sans Serif"/>
                <a:cs typeface="Microsoft Sans Serif"/>
              </a:rPr>
              <a:t>ң</a:t>
            </a:r>
            <a:r>
              <a:rPr dirty="0" sz="3400" spc="595">
                <a:latin typeface="Microsoft Sans Serif"/>
                <a:cs typeface="Microsoft Sans Serif"/>
              </a:rPr>
              <a:t> </a:t>
            </a:r>
            <a:r>
              <a:rPr dirty="0" sz="3400" spc="135">
                <a:latin typeface="Trebuchet MS"/>
                <a:cs typeface="Trebuchet MS"/>
              </a:rPr>
              <a:t>ма</a:t>
            </a:r>
            <a:r>
              <a:rPr dirty="0" sz="3400" spc="135">
                <a:latin typeface="Microsoft Sans Serif"/>
                <a:cs typeface="Microsoft Sans Serif"/>
              </a:rPr>
              <a:t>қ</a:t>
            </a:r>
            <a:r>
              <a:rPr dirty="0" sz="3400" spc="135">
                <a:latin typeface="Trebuchet MS"/>
                <a:cs typeface="Trebuchet MS"/>
              </a:rPr>
              <a:t>саты</a:t>
            </a:r>
            <a:r>
              <a:rPr dirty="0" sz="3400" spc="47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-</a:t>
            </a:r>
            <a:r>
              <a:rPr dirty="0" sz="3400" spc="475">
                <a:latin typeface="Trebuchet MS"/>
                <a:cs typeface="Trebuchet MS"/>
              </a:rPr>
              <a:t> </a:t>
            </a:r>
            <a:r>
              <a:rPr dirty="0" sz="3400" spc="200">
                <a:latin typeface="Trebuchet MS"/>
                <a:cs typeface="Trebuchet MS"/>
              </a:rPr>
              <a:t>компьютерлерге</a:t>
            </a:r>
            <a:r>
              <a:rPr dirty="0" sz="3400" spc="475">
                <a:latin typeface="Trebuchet MS"/>
                <a:cs typeface="Trebuchet MS"/>
              </a:rPr>
              <a:t> </a:t>
            </a:r>
            <a:r>
              <a:rPr dirty="0" sz="3400" spc="195">
                <a:latin typeface="Trebuchet MS"/>
                <a:cs typeface="Trebuchet MS"/>
              </a:rPr>
              <a:t>м</a:t>
            </a:r>
            <a:r>
              <a:rPr dirty="0" sz="3400" spc="195">
                <a:latin typeface="Microsoft Sans Serif"/>
                <a:cs typeface="Microsoft Sans Serif"/>
              </a:rPr>
              <a:t>ә</a:t>
            </a:r>
            <a:r>
              <a:rPr dirty="0" sz="3400" spc="195">
                <a:latin typeface="Trebuchet MS"/>
                <a:cs typeface="Trebuchet MS"/>
              </a:rPr>
              <a:t>тіндерді</a:t>
            </a:r>
            <a:r>
              <a:rPr dirty="0" sz="3400" spc="475">
                <a:latin typeface="Trebuchet MS"/>
                <a:cs typeface="Trebuchet MS"/>
              </a:rPr>
              <a:t> </a:t>
            </a:r>
            <a:r>
              <a:rPr dirty="0" sz="3400" spc="160">
                <a:latin typeface="Trebuchet MS"/>
                <a:cs typeface="Trebuchet MS"/>
              </a:rPr>
              <a:t>ж</a:t>
            </a:r>
            <a:r>
              <a:rPr dirty="0" sz="3400" spc="160">
                <a:latin typeface="Microsoft Sans Serif"/>
                <a:cs typeface="Microsoft Sans Serif"/>
              </a:rPr>
              <a:t>ә</a:t>
            </a:r>
            <a:r>
              <a:rPr dirty="0" sz="3400" spc="160">
                <a:latin typeface="Trebuchet MS"/>
                <a:cs typeface="Trebuchet MS"/>
              </a:rPr>
              <a:t>не</a:t>
            </a:r>
            <a:r>
              <a:rPr dirty="0" sz="3400" spc="470">
                <a:latin typeface="Trebuchet MS"/>
                <a:cs typeface="Trebuchet MS"/>
              </a:rPr>
              <a:t> </a:t>
            </a:r>
            <a:r>
              <a:rPr dirty="0" sz="3400" spc="105">
                <a:latin typeface="Trebuchet MS"/>
                <a:cs typeface="Trebuchet MS"/>
              </a:rPr>
              <a:t>бас</a:t>
            </a:r>
            <a:r>
              <a:rPr dirty="0" sz="3400" spc="105">
                <a:latin typeface="Microsoft Sans Serif"/>
                <a:cs typeface="Microsoft Sans Serif"/>
              </a:rPr>
              <a:t>қ</a:t>
            </a:r>
            <a:r>
              <a:rPr dirty="0" sz="3400" spc="105">
                <a:latin typeface="Trebuchet MS"/>
                <a:cs typeface="Trebuchet MS"/>
              </a:rPr>
              <a:t>а</a:t>
            </a:r>
            <a:r>
              <a:rPr dirty="0" sz="3400" spc="475">
                <a:latin typeface="Trebuchet MS"/>
                <a:cs typeface="Trebuchet MS"/>
              </a:rPr>
              <a:t> </a:t>
            </a:r>
            <a:r>
              <a:rPr dirty="0" sz="3400" spc="125">
                <a:latin typeface="Trebuchet MS"/>
                <a:cs typeface="Trebuchet MS"/>
              </a:rPr>
              <a:t>а</a:t>
            </a:r>
            <a:r>
              <a:rPr dirty="0" sz="3400" spc="125">
                <a:latin typeface="Microsoft Sans Serif"/>
                <a:cs typeface="Microsoft Sans Serif"/>
              </a:rPr>
              <a:t>қ</a:t>
            </a:r>
            <a:r>
              <a:rPr dirty="0" sz="3400" spc="125">
                <a:latin typeface="Trebuchet MS"/>
                <a:cs typeface="Trebuchet MS"/>
              </a:rPr>
              <a:t>парат </a:t>
            </a:r>
            <a:r>
              <a:rPr dirty="0" sz="3400" spc="65">
                <a:latin typeface="Microsoft Sans Serif"/>
                <a:cs typeface="Microsoft Sans Serif"/>
              </a:rPr>
              <a:t>құ</a:t>
            </a:r>
            <a:r>
              <a:rPr dirty="0" sz="3400" spc="65">
                <a:latin typeface="Trebuchet MS"/>
                <a:cs typeface="Trebuchet MS"/>
              </a:rPr>
              <a:t>ралдарын</a:t>
            </a:r>
            <a:r>
              <a:rPr dirty="0" sz="3400" spc="265">
                <a:latin typeface="Trebuchet MS"/>
                <a:cs typeface="Trebuchet MS"/>
              </a:rPr>
              <a:t> </a:t>
            </a:r>
            <a:r>
              <a:rPr dirty="0" sz="3400" spc="80">
                <a:latin typeface="Trebuchet MS"/>
                <a:cs typeface="Trebuchet MS"/>
              </a:rPr>
              <a:t>таби</a:t>
            </a:r>
            <a:r>
              <a:rPr dirty="0" sz="3400" spc="80">
                <a:latin typeface="Microsoft Sans Serif"/>
                <a:cs typeface="Microsoft Sans Serif"/>
              </a:rPr>
              <a:t>ғ</a:t>
            </a:r>
            <a:r>
              <a:rPr dirty="0" sz="3400" spc="80">
                <a:latin typeface="Trebuchet MS"/>
                <a:cs typeface="Trebuchet MS"/>
              </a:rPr>
              <a:t>и</a:t>
            </a:r>
            <a:r>
              <a:rPr dirty="0" sz="3400" spc="270">
                <a:latin typeface="Trebuchet MS"/>
                <a:cs typeface="Trebuchet MS"/>
              </a:rPr>
              <a:t> </a:t>
            </a:r>
            <a:r>
              <a:rPr dirty="0" sz="3400" spc="100">
                <a:latin typeface="Trebuchet MS"/>
                <a:cs typeface="Trebuchet MS"/>
              </a:rPr>
              <a:t>тілдерінде</a:t>
            </a:r>
            <a:r>
              <a:rPr dirty="0" sz="3400" spc="265">
                <a:latin typeface="Trebuchet MS"/>
                <a:cs typeface="Trebuchet MS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т</a:t>
            </a:r>
            <a:r>
              <a:rPr dirty="0" sz="3400" spc="95">
                <a:latin typeface="Microsoft Sans Serif"/>
                <a:cs typeface="Microsoft Sans Serif"/>
              </a:rPr>
              <a:t>ү</a:t>
            </a:r>
            <a:r>
              <a:rPr dirty="0" sz="3400" spc="95">
                <a:latin typeface="Trebuchet MS"/>
                <a:cs typeface="Trebuchet MS"/>
              </a:rPr>
              <a:t>сінуге</a:t>
            </a:r>
            <a:r>
              <a:rPr dirty="0" sz="3400" spc="270">
                <a:latin typeface="Trebuchet MS"/>
                <a:cs typeface="Trebuchet MS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м</a:t>
            </a:r>
            <a:r>
              <a:rPr dirty="0" sz="3400" spc="95">
                <a:latin typeface="Microsoft Sans Serif"/>
                <a:cs typeface="Microsoft Sans Serif"/>
              </a:rPr>
              <a:t>ү</a:t>
            </a:r>
            <a:r>
              <a:rPr dirty="0" sz="3400" spc="95">
                <a:latin typeface="Trebuchet MS"/>
                <a:cs typeface="Trebuchet MS"/>
              </a:rPr>
              <a:t>мкіндік</a:t>
            </a:r>
            <a:r>
              <a:rPr dirty="0" sz="3400" spc="265">
                <a:latin typeface="Trebuchet MS"/>
                <a:cs typeface="Trebuchet MS"/>
              </a:rPr>
              <a:t> </a:t>
            </a:r>
            <a:r>
              <a:rPr dirty="0" sz="3400" spc="85">
                <a:latin typeface="Trebuchet MS"/>
                <a:cs typeface="Trebuchet MS"/>
              </a:rPr>
              <a:t>беру,</a:t>
            </a:r>
            <a:r>
              <a:rPr dirty="0" sz="3400" spc="270">
                <a:latin typeface="Trebuchet MS"/>
                <a:cs typeface="Trebuchet MS"/>
              </a:rPr>
              <a:t> </a:t>
            </a:r>
            <a:r>
              <a:rPr dirty="0" sz="3400" spc="85">
                <a:latin typeface="Trebuchet MS"/>
                <a:cs typeface="Trebuchet MS"/>
              </a:rPr>
              <a:t>оларды</a:t>
            </a:r>
            <a:r>
              <a:rPr dirty="0" sz="3400" spc="85">
                <a:latin typeface="Microsoft Sans Serif"/>
                <a:cs typeface="Microsoft Sans Serif"/>
              </a:rPr>
              <a:t>ң</a:t>
            </a:r>
            <a:r>
              <a:rPr dirty="0" sz="3400" spc="400">
                <a:latin typeface="Microsoft Sans Serif"/>
                <a:cs typeface="Microsoft Sans Serif"/>
              </a:rPr>
              <a:t> </a:t>
            </a:r>
            <a:r>
              <a:rPr dirty="0" sz="3400" spc="110">
                <a:latin typeface="Trebuchet MS"/>
                <a:cs typeface="Trebuchet MS"/>
              </a:rPr>
              <a:t>контекстік</a:t>
            </a:r>
            <a:r>
              <a:rPr dirty="0" sz="3400" spc="280">
                <a:latin typeface="Trebuchet MS"/>
                <a:cs typeface="Trebuchet MS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нюанстарын </a:t>
            </a:r>
            <a:r>
              <a:rPr dirty="0" sz="3400" spc="-50">
                <a:latin typeface="Microsoft Sans Serif"/>
                <a:cs typeface="Microsoft Sans Serif"/>
              </a:rPr>
              <a:t>қ</a:t>
            </a:r>
            <a:r>
              <a:rPr dirty="0" sz="3400" spc="-50">
                <a:latin typeface="Trebuchet MS"/>
                <a:cs typeface="Trebuchet MS"/>
              </a:rPr>
              <a:t>оса</a:t>
            </a:r>
            <a:r>
              <a:rPr dirty="0" sz="3400" spc="-185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ал</a:t>
            </a:r>
            <a:r>
              <a:rPr dirty="0" sz="3400" spc="-10">
                <a:latin typeface="Microsoft Sans Serif"/>
                <a:cs typeface="Microsoft Sans Serif"/>
              </a:rPr>
              <a:t>ғ</a:t>
            </a:r>
            <a:r>
              <a:rPr dirty="0" sz="3400" spc="-10">
                <a:latin typeface="Trebuchet MS"/>
                <a:cs typeface="Trebuchet MS"/>
              </a:rPr>
              <a:t>анда.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3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1856105" algn="l"/>
                <a:tab pos="3368675" algn="l"/>
                <a:tab pos="5552440" algn="l"/>
                <a:tab pos="6813550" algn="l"/>
                <a:tab pos="8926830" algn="l"/>
                <a:tab pos="11236960" algn="l"/>
                <a:tab pos="13157835" algn="l"/>
                <a:tab pos="15271115" algn="l"/>
                <a:tab pos="17338675" algn="l"/>
              </a:tabLst>
            </a:pPr>
            <a:r>
              <a:rPr dirty="0" sz="3400" spc="240">
                <a:latin typeface="Trebuchet MS"/>
                <a:cs typeface="Trebuchet MS"/>
              </a:rPr>
              <a:t>NLP-</a:t>
            </a:r>
            <a:r>
              <a:rPr dirty="0" sz="3400" spc="114">
                <a:latin typeface="Trebuchet MS"/>
                <a:cs typeface="Trebuchet MS"/>
              </a:rPr>
              <a:t>ті</a:t>
            </a:r>
            <a:r>
              <a:rPr dirty="0" sz="3400" spc="114">
                <a:latin typeface="Microsoft Sans Serif"/>
                <a:cs typeface="Microsoft Sans Serif"/>
              </a:rPr>
              <a:t>ң</a:t>
            </a:r>
            <a:r>
              <a:rPr dirty="0" sz="3400">
                <a:latin typeface="Microsoft Sans Serif"/>
                <a:cs typeface="Microsoft Sans Serif"/>
              </a:rPr>
              <a:t>	</a:t>
            </a:r>
            <a:r>
              <a:rPr dirty="0" sz="3400" spc="190">
                <a:latin typeface="Trebuchet MS"/>
                <a:cs typeface="Trebuchet MS"/>
              </a:rPr>
              <a:t>іргелі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200">
                <a:latin typeface="Trebuchet MS"/>
                <a:cs typeface="Trebuchet MS"/>
              </a:rPr>
              <a:t>тамырын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155">
                <a:latin typeface="Trebuchet MS"/>
                <a:cs typeface="Trebuchet MS"/>
              </a:rPr>
              <a:t>Алан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200">
                <a:latin typeface="Trebuchet MS"/>
                <a:cs typeface="Trebuchet MS"/>
              </a:rPr>
              <a:t>Тьюринг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204">
                <a:latin typeface="Trebuchet MS"/>
                <a:cs typeface="Trebuchet MS"/>
              </a:rPr>
              <a:t>критерий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204">
                <a:latin typeface="Trebuchet MS"/>
                <a:cs typeface="Trebuchet MS"/>
              </a:rPr>
              <a:t>ретінде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200">
                <a:latin typeface="Trebuchet MS"/>
                <a:cs typeface="Trebuchet MS"/>
              </a:rPr>
              <a:t>Тьюринг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195">
                <a:latin typeface="Trebuchet MS"/>
                <a:cs typeface="Trebuchet MS"/>
              </a:rPr>
              <a:t>сына</a:t>
            </a:r>
            <a:r>
              <a:rPr dirty="0" sz="3400" spc="195">
                <a:latin typeface="Microsoft Sans Serif"/>
                <a:cs typeface="Microsoft Sans Serif"/>
              </a:rPr>
              <a:t>ғ</a:t>
            </a:r>
            <a:r>
              <a:rPr dirty="0" sz="3400" spc="195">
                <a:latin typeface="Trebuchet MS"/>
                <a:cs typeface="Trebuchet MS"/>
              </a:rPr>
              <a:t>ын</a:t>
            </a:r>
            <a:r>
              <a:rPr dirty="0" sz="3400">
                <a:latin typeface="Trebuchet MS"/>
                <a:cs typeface="Trebuchet MS"/>
              </a:rPr>
              <a:t>	</a:t>
            </a:r>
            <a:r>
              <a:rPr dirty="0" sz="3400" spc="195">
                <a:latin typeface="Microsoft Sans Serif"/>
                <a:cs typeface="Microsoft Sans Serif"/>
              </a:rPr>
              <a:t>ұ</a:t>
            </a:r>
            <a:r>
              <a:rPr dirty="0" sz="3400" spc="195">
                <a:latin typeface="Trebuchet MS"/>
                <a:cs typeface="Trebuchet MS"/>
              </a:rPr>
              <a:t>сын</a:t>
            </a:r>
            <a:r>
              <a:rPr dirty="0" sz="3400" spc="195">
                <a:latin typeface="Microsoft Sans Serif"/>
                <a:cs typeface="Microsoft Sans Serif"/>
              </a:rPr>
              <a:t>ғ</a:t>
            </a:r>
            <a:r>
              <a:rPr dirty="0" sz="3400" spc="195">
                <a:latin typeface="Trebuchet MS"/>
                <a:cs typeface="Trebuchet MS"/>
              </a:rPr>
              <a:t>ан </a:t>
            </a:r>
            <a:r>
              <a:rPr dirty="0" sz="3400" spc="60">
                <a:latin typeface="Trebuchet MS"/>
                <a:cs typeface="Trebuchet MS"/>
              </a:rPr>
              <a:t>ма</a:t>
            </a:r>
            <a:r>
              <a:rPr dirty="0" sz="3400" spc="60">
                <a:latin typeface="Microsoft Sans Serif"/>
                <a:cs typeface="Microsoft Sans Serif"/>
              </a:rPr>
              <a:t>қ</a:t>
            </a:r>
            <a:r>
              <a:rPr dirty="0" sz="3400" spc="60">
                <a:latin typeface="Trebuchet MS"/>
                <a:cs typeface="Trebuchet MS"/>
              </a:rPr>
              <a:t>аласын</a:t>
            </a:r>
            <a:r>
              <a:rPr dirty="0" sz="3400" spc="275">
                <a:latin typeface="Trebuchet MS"/>
                <a:cs typeface="Trebuchet MS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жарияла</a:t>
            </a:r>
            <a:r>
              <a:rPr dirty="0" sz="3400" spc="95">
                <a:latin typeface="Microsoft Sans Serif"/>
                <a:cs typeface="Microsoft Sans Serif"/>
              </a:rPr>
              <a:t>ғ</a:t>
            </a:r>
            <a:r>
              <a:rPr dirty="0" sz="3400" spc="95">
                <a:latin typeface="Trebuchet MS"/>
                <a:cs typeface="Trebuchet MS"/>
              </a:rPr>
              <a:t>ан</a:t>
            </a:r>
            <a:r>
              <a:rPr dirty="0" sz="3400" spc="275">
                <a:latin typeface="Trebuchet MS"/>
                <a:cs typeface="Trebuchet MS"/>
              </a:rPr>
              <a:t> </a:t>
            </a:r>
            <a:r>
              <a:rPr dirty="0" sz="3400" spc="75">
                <a:latin typeface="Trebuchet MS"/>
                <a:cs typeface="Trebuchet MS"/>
              </a:rPr>
              <a:t>1950</a:t>
            </a:r>
            <a:r>
              <a:rPr dirty="0" sz="3400" spc="280">
                <a:latin typeface="Trebuchet MS"/>
                <a:cs typeface="Trebuchet MS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жылдар</a:t>
            </a:r>
            <a:r>
              <a:rPr dirty="0" sz="3400" spc="95">
                <a:latin typeface="Microsoft Sans Serif"/>
                <a:cs typeface="Microsoft Sans Serif"/>
              </a:rPr>
              <a:t>ғ</a:t>
            </a:r>
            <a:r>
              <a:rPr dirty="0" sz="3400" spc="95">
                <a:latin typeface="Trebuchet MS"/>
                <a:cs typeface="Trebuchet MS"/>
              </a:rPr>
              <a:t>а</a:t>
            </a:r>
            <a:r>
              <a:rPr dirty="0" sz="3400" spc="275">
                <a:latin typeface="Trebuchet MS"/>
                <a:cs typeface="Trebuchet MS"/>
              </a:rPr>
              <a:t> </a:t>
            </a:r>
            <a:r>
              <a:rPr dirty="0" sz="3400" spc="90">
                <a:latin typeface="Trebuchet MS"/>
                <a:cs typeface="Trebuchet MS"/>
              </a:rPr>
              <a:t>дейін</a:t>
            </a:r>
            <a:r>
              <a:rPr dirty="0" sz="3400" spc="280">
                <a:latin typeface="Trebuchet MS"/>
                <a:cs typeface="Trebuchet MS"/>
              </a:rPr>
              <a:t> </a:t>
            </a:r>
            <a:r>
              <a:rPr dirty="0" sz="3400" spc="100">
                <a:latin typeface="Trebuchet MS"/>
                <a:cs typeface="Trebuchet MS"/>
              </a:rPr>
              <a:t>іздеуге</a:t>
            </a:r>
            <a:r>
              <a:rPr dirty="0" sz="3400" spc="275">
                <a:latin typeface="Trebuchet MS"/>
                <a:cs typeface="Trebuchet MS"/>
              </a:rPr>
              <a:t> </a:t>
            </a:r>
            <a:r>
              <a:rPr dirty="0" sz="3400" spc="95">
                <a:latin typeface="Trebuchet MS"/>
                <a:cs typeface="Trebuchet MS"/>
              </a:rPr>
              <a:t>болады</a:t>
            </a:r>
            <a:r>
              <a:rPr dirty="0" sz="3400" spc="275">
                <a:latin typeface="Trebuchet MS"/>
                <a:cs typeface="Trebuchet MS"/>
              </a:rPr>
              <a:t> </a:t>
            </a:r>
            <a:r>
              <a:rPr dirty="0" sz="3400" spc="100">
                <a:latin typeface="Trebuchet MS"/>
                <a:cs typeface="Trebuchet MS"/>
              </a:rPr>
              <a:t>интеллект</a:t>
            </a:r>
            <a:r>
              <a:rPr dirty="0" sz="3400" spc="285">
                <a:latin typeface="Trebuchet MS"/>
                <a:cs typeface="Trebuchet MS"/>
              </a:rPr>
              <a:t> </a:t>
            </a:r>
            <a:r>
              <a:rPr dirty="0" sz="3400" spc="90">
                <a:latin typeface="Microsoft Sans Serif"/>
                <a:cs typeface="Microsoft Sans Serif"/>
              </a:rPr>
              <a:t>ү</a:t>
            </a:r>
            <a:r>
              <a:rPr dirty="0" sz="3400" spc="90">
                <a:latin typeface="Trebuchet MS"/>
                <a:cs typeface="Trebuchet MS"/>
              </a:rPr>
              <a:t>шін.</a:t>
            </a:r>
            <a:r>
              <a:rPr dirty="0" sz="3400" spc="285">
                <a:latin typeface="Trebuchet MS"/>
                <a:cs typeface="Trebuchet MS"/>
              </a:rPr>
              <a:t> </a:t>
            </a:r>
            <a:r>
              <a:rPr dirty="0" sz="3400" spc="90">
                <a:latin typeface="Trebuchet MS"/>
                <a:cs typeface="Trebuchet MS"/>
              </a:rPr>
              <a:t>Дегенмен, </a:t>
            </a:r>
            <a:r>
              <a:rPr dirty="0" sz="3400">
                <a:latin typeface="Trebuchet MS"/>
                <a:cs typeface="Trebuchet MS"/>
              </a:rPr>
              <a:t>к</a:t>
            </a:r>
            <a:r>
              <a:rPr dirty="0" sz="3400">
                <a:latin typeface="Microsoft Sans Serif"/>
                <a:cs typeface="Microsoft Sans Serif"/>
              </a:rPr>
              <a:t>ө</a:t>
            </a:r>
            <a:r>
              <a:rPr dirty="0" sz="3400">
                <a:latin typeface="Trebuchet MS"/>
                <a:cs typeface="Trebuchet MS"/>
              </a:rPr>
              <a:t>птеген</a:t>
            </a:r>
            <a:r>
              <a:rPr dirty="0" sz="3400" spc="-10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онда</a:t>
            </a:r>
            <a:r>
              <a:rPr dirty="0" sz="3400">
                <a:latin typeface="Microsoft Sans Serif"/>
                <a:cs typeface="Microsoft Sans Serif"/>
              </a:rPr>
              <a:t>ғ</a:t>
            </a:r>
            <a:r>
              <a:rPr dirty="0" sz="3400">
                <a:latin typeface="Trebuchet MS"/>
                <a:cs typeface="Trebuchet MS"/>
              </a:rPr>
              <a:t>ан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жылдар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бойы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NLP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ережелер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жиынты</a:t>
            </a:r>
            <a:r>
              <a:rPr dirty="0" sz="3400">
                <a:latin typeface="Microsoft Sans Serif"/>
                <a:cs typeface="Microsoft Sans Serif"/>
              </a:rPr>
              <a:t>ғ</a:t>
            </a:r>
            <a:r>
              <a:rPr dirty="0" sz="3400">
                <a:latin typeface="Trebuchet MS"/>
                <a:cs typeface="Trebuchet MS"/>
              </a:rPr>
              <a:t>ына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негізделген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таби</a:t>
            </a:r>
            <a:r>
              <a:rPr dirty="0" sz="3400">
                <a:latin typeface="Microsoft Sans Serif"/>
                <a:cs typeface="Microsoft Sans Serif"/>
              </a:rPr>
              <a:t>ғ</a:t>
            </a:r>
            <a:r>
              <a:rPr dirty="0" sz="3400">
                <a:latin typeface="Trebuchet MS"/>
                <a:cs typeface="Trebuchet MS"/>
              </a:rPr>
              <a:t>и</a:t>
            </a:r>
            <a:r>
              <a:rPr dirty="0" sz="3400" spc="-10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тілді</a:t>
            </a:r>
            <a:r>
              <a:rPr dirty="0" sz="3400" spc="-105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т</a:t>
            </a:r>
            <a:r>
              <a:rPr dirty="0" sz="3400" spc="-10">
                <a:latin typeface="Microsoft Sans Serif"/>
                <a:cs typeface="Microsoft Sans Serif"/>
              </a:rPr>
              <a:t>ү</a:t>
            </a:r>
            <a:r>
              <a:rPr dirty="0" sz="3400" spc="-10">
                <a:latin typeface="Trebuchet MS"/>
                <a:cs typeface="Trebuchet MS"/>
              </a:rPr>
              <a:t>сінуді </a:t>
            </a:r>
            <a:r>
              <a:rPr dirty="0" sz="3400">
                <a:latin typeface="Trebuchet MS"/>
                <a:cs typeface="Trebuchet MS"/>
              </a:rPr>
              <a:t>модельдеумен</a:t>
            </a:r>
            <a:r>
              <a:rPr dirty="0" sz="3400" spc="-180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шектелді.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3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3400" spc="254">
                <a:latin typeface="Trebuchet MS"/>
                <a:cs typeface="Trebuchet MS"/>
              </a:rPr>
              <a:t>1980</a:t>
            </a:r>
            <a:r>
              <a:rPr dirty="0" sz="3400" spc="-650">
                <a:latin typeface="Trebuchet MS"/>
                <a:cs typeface="Trebuchet MS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-</a:t>
            </a:r>
            <a:r>
              <a:rPr dirty="0" sz="3400" spc="-655">
                <a:latin typeface="Trebuchet MS"/>
                <a:cs typeface="Trebuchet MS"/>
              </a:rPr>
              <a:t> </a:t>
            </a:r>
            <a:r>
              <a:rPr dirty="0" sz="3400" spc="165">
                <a:latin typeface="Trebuchet MS"/>
                <a:cs typeface="Trebuchet MS"/>
              </a:rPr>
              <a:t>ші</a:t>
            </a:r>
            <a:r>
              <a:rPr dirty="0" sz="3400" spc="740">
                <a:latin typeface="Trebuchet MS"/>
                <a:cs typeface="Trebuchet MS"/>
              </a:rPr>
              <a:t> </a:t>
            </a:r>
            <a:r>
              <a:rPr dirty="0" sz="3400" spc="315">
                <a:latin typeface="Trebuchet MS"/>
                <a:cs typeface="Trebuchet MS"/>
              </a:rPr>
              <a:t>жылдардан</a:t>
            </a:r>
            <a:r>
              <a:rPr dirty="0" sz="3400" spc="750">
                <a:latin typeface="Trebuchet MS"/>
                <a:cs typeface="Trebuchet MS"/>
              </a:rPr>
              <a:t> </a:t>
            </a:r>
            <a:r>
              <a:rPr dirty="0" sz="3400" spc="310">
                <a:latin typeface="Trebuchet MS"/>
                <a:cs typeface="Trebuchet MS"/>
              </a:rPr>
              <a:t>бастап,</a:t>
            </a:r>
            <a:r>
              <a:rPr dirty="0" sz="3400" spc="750">
                <a:latin typeface="Trebuchet MS"/>
                <a:cs typeface="Trebuchet MS"/>
              </a:rPr>
              <a:t> </a:t>
            </a:r>
            <a:r>
              <a:rPr dirty="0" sz="3400" spc="310">
                <a:latin typeface="Trebuchet MS"/>
                <a:cs typeface="Trebuchet MS"/>
              </a:rPr>
              <a:t>есептеу</a:t>
            </a:r>
            <a:r>
              <a:rPr dirty="0" sz="3400" spc="750">
                <a:latin typeface="Trebuchet MS"/>
                <a:cs typeface="Trebuchet MS"/>
              </a:rPr>
              <a:t> </a:t>
            </a:r>
            <a:r>
              <a:rPr dirty="0" sz="3400" spc="270">
                <a:latin typeface="Microsoft Sans Serif"/>
                <a:cs typeface="Microsoft Sans Serif"/>
              </a:rPr>
              <a:t>қ</a:t>
            </a:r>
            <a:r>
              <a:rPr dirty="0" sz="3400" spc="270">
                <a:latin typeface="Trebuchet MS"/>
                <a:cs typeface="Trebuchet MS"/>
              </a:rPr>
              <a:t>уатыны</a:t>
            </a:r>
            <a:r>
              <a:rPr dirty="0" sz="3400" spc="270">
                <a:latin typeface="Microsoft Sans Serif"/>
                <a:cs typeface="Microsoft Sans Serif"/>
              </a:rPr>
              <a:t>ң</a:t>
            </a:r>
            <a:r>
              <a:rPr dirty="0" sz="3400" spc="869">
                <a:latin typeface="Microsoft Sans Serif"/>
                <a:cs typeface="Microsoft Sans Serif"/>
              </a:rPr>
              <a:t> </a:t>
            </a:r>
            <a:r>
              <a:rPr dirty="0" sz="3400" spc="310">
                <a:latin typeface="Microsoft Sans Serif"/>
                <a:cs typeface="Microsoft Sans Serif"/>
              </a:rPr>
              <a:t>ө</a:t>
            </a:r>
            <a:r>
              <a:rPr dirty="0" sz="3400" spc="310">
                <a:latin typeface="Trebuchet MS"/>
                <a:cs typeface="Trebuchet MS"/>
              </a:rPr>
              <a:t>суімен</a:t>
            </a:r>
            <a:r>
              <a:rPr dirty="0" sz="3400" spc="750">
                <a:latin typeface="Trebuchet MS"/>
                <a:cs typeface="Trebuchet MS"/>
              </a:rPr>
              <a:t> </a:t>
            </a:r>
            <a:r>
              <a:rPr dirty="0" sz="3400" spc="270">
                <a:latin typeface="Trebuchet MS"/>
                <a:cs typeface="Trebuchet MS"/>
              </a:rPr>
              <a:t>ж</a:t>
            </a:r>
            <a:r>
              <a:rPr dirty="0" sz="3400" spc="270">
                <a:latin typeface="Microsoft Sans Serif"/>
                <a:cs typeface="Microsoft Sans Serif"/>
              </a:rPr>
              <a:t>ә</a:t>
            </a:r>
            <a:r>
              <a:rPr dirty="0" sz="3400" spc="270">
                <a:latin typeface="Trebuchet MS"/>
                <a:cs typeface="Trebuchet MS"/>
              </a:rPr>
              <a:t>не</a:t>
            </a:r>
            <a:r>
              <a:rPr dirty="0" sz="3400" spc="750">
                <a:latin typeface="Trebuchet MS"/>
                <a:cs typeface="Trebuchet MS"/>
              </a:rPr>
              <a:t> </a:t>
            </a:r>
            <a:r>
              <a:rPr dirty="0" sz="3400" spc="275">
                <a:latin typeface="Trebuchet MS"/>
                <a:cs typeface="Trebuchet MS"/>
              </a:rPr>
              <a:t>машиналы</a:t>
            </a:r>
            <a:r>
              <a:rPr dirty="0" sz="3400" spc="275">
                <a:latin typeface="Microsoft Sans Serif"/>
                <a:cs typeface="Microsoft Sans Serif"/>
              </a:rPr>
              <a:t>қ</a:t>
            </a:r>
            <a:r>
              <a:rPr dirty="0" sz="3400" spc="869">
                <a:latin typeface="Microsoft Sans Serif"/>
                <a:cs typeface="Microsoft Sans Serif"/>
              </a:rPr>
              <a:t> </a:t>
            </a:r>
            <a:r>
              <a:rPr dirty="0" sz="3400" spc="225">
                <a:latin typeface="Trebuchet MS"/>
                <a:cs typeface="Trebuchet MS"/>
              </a:rPr>
              <a:t>о</a:t>
            </a:r>
            <a:r>
              <a:rPr dirty="0" sz="3400" spc="225">
                <a:latin typeface="Microsoft Sans Serif"/>
                <a:cs typeface="Microsoft Sans Serif"/>
              </a:rPr>
              <a:t>қ</a:t>
            </a:r>
            <a:r>
              <a:rPr dirty="0" sz="3400" spc="225">
                <a:latin typeface="Trebuchet MS"/>
                <a:cs typeface="Trebuchet MS"/>
              </a:rPr>
              <a:t>ыту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140">
                <a:latin typeface="Trebuchet MS"/>
                <a:cs typeface="Trebuchet MS"/>
              </a:rPr>
              <a:t>алгоритмдеріні</a:t>
            </a:r>
            <a:r>
              <a:rPr dirty="0" sz="3400" spc="140">
                <a:latin typeface="Microsoft Sans Serif"/>
                <a:cs typeface="Microsoft Sans Serif"/>
              </a:rPr>
              <a:t>ң</a:t>
            </a:r>
            <a:r>
              <a:rPr dirty="0" sz="3400" spc="470">
                <a:latin typeface="Microsoft Sans Serif"/>
                <a:cs typeface="Microsoft Sans Serif"/>
              </a:rPr>
              <a:t> </a:t>
            </a:r>
            <a:r>
              <a:rPr dirty="0" sz="3400" spc="145">
                <a:latin typeface="Trebuchet MS"/>
                <a:cs typeface="Trebuchet MS"/>
              </a:rPr>
              <a:t>енгізілуімен</a:t>
            </a:r>
            <a:r>
              <a:rPr dirty="0" sz="3400" spc="350">
                <a:latin typeface="Trebuchet MS"/>
                <a:cs typeface="Trebuchet MS"/>
              </a:rPr>
              <a:t> </a:t>
            </a:r>
            <a:r>
              <a:rPr dirty="0" sz="3400" spc="130">
                <a:latin typeface="Trebuchet MS"/>
                <a:cs typeface="Trebuchet MS"/>
              </a:rPr>
              <a:t>тілді</a:t>
            </a:r>
            <a:r>
              <a:rPr dirty="0" sz="3400" spc="350">
                <a:latin typeface="Trebuchet MS"/>
                <a:cs typeface="Trebuchet MS"/>
              </a:rPr>
              <a:t> </a:t>
            </a:r>
            <a:r>
              <a:rPr dirty="0" sz="3400" spc="120">
                <a:latin typeface="Microsoft Sans Serif"/>
                <a:cs typeface="Microsoft Sans Serif"/>
              </a:rPr>
              <a:t>өң</a:t>
            </a:r>
            <a:r>
              <a:rPr dirty="0" sz="3400" spc="120">
                <a:latin typeface="Trebuchet MS"/>
                <a:cs typeface="Trebuchet MS"/>
              </a:rPr>
              <a:t>деу</a:t>
            </a:r>
            <a:r>
              <a:rPr dirty="0" sz="3400" spc="350">
                <a:latin typeface="Trebuchet MS"/>
                <a:cs typeface="Trebuchet MS"/>
              </a:rPr>
              <a:t> </a:t>
            </a:r>
            <a:r>
              <a:rPr dirty="0" sz="3400" spc="110">
                <a:latin typeface="Microsoft Sans Serif"/>
                <a:cs typeface="Microsoft Sans Serif"/>
              </a:rPr>
              <a:t>ү</a:t>
            </a:r>
            <a:r>
              <a:rPr dirty="0" sz="3400" spc="110">
                <a:latin typeface="Trebuchet MS"/>
                <a:cs typeface="Trebuchet MS"/>
              </a:rPr>
              <a:t>шін</a:t>
            </a:r>
            <a:r>
              <a:rPr dirty="0" sz="3400" spc="350">
                <a:latin typeface="Trebuchet MS"/>
                <a:cs typeface="Trebuchet MS"/>
              </a:rPr>
              <a:t> </a:t>
            </a:r>
            <a:r>
              <a:rPr dirty="0" sz="3400" spc="125">
                <a:latin typeface="Trebuchet MS"/>
                <a:cs typeface="Trebuchet MS"/>
              </a:rPr>
              <a:t>статистикалы</a:t>
            </a:r>
            <a:r>
              <a:rPr dirty="0" sz="3400" spc="125">
                <a:latin typeface="Microsoft Sans Serif"/>
                <a:cs typeface="Microsoft Sans Serif"/>
              </a:rPr>
              <a:t>қ</a:t>
            </a:r>
            <a:r>
              <a:rPr dirty="0" sz="3400" spc="480">
                <a:latin typeface="Microsoft Sans Serif"/>
                <a:cs typeface="Microsoft Sans Serif"/>
              </a:rPr>
              <a:t> </a:t>
            </a:r>
            <a:r>
              <a:rPr dirty="0" sz="3400" spc="100">
                <a:latin typeface="Trebuchet MS"/>
                <a:cs typeface="Trebuchet MS"/>
              </a:rPr>
              <a:t>NLP</a:t>
            </a:r>
            <a:r>
              <a:rPr dirty="0" sz="3400" spc="360">
                <a:latin typeface="Trebuchet MS"/>
                <a:cs typeface="Trebuchet MS"/>
              </a:rPr>
              <a:t> </a:t>
            </a:r>
            <a:r>
              <a:rPr dirty="0" sz="3400" spc="110">
                <a:latin typeface="Microsoft Sans Serif"/>
                <a:cs typeface="Microsoft Sans Serif"/>
              </a:rPr>
              <a:t>қ</a:t>
            </a:r>
            <a:r>
              <a:rPr dirty="0" sz="3400" spc="110">
                <a:latin typeface="Trebuchet MS"/>
                <a:cs typeface="Trebuchet MS"/>
              </a:rPr>
              <a:t>алыптаса</a:t>
            </a:r>
            <a:r>
              <a:rPr dirty="0" sz="3400" spc="360">
                <a:latin typeface="Trebuchet MS"/>
                <a:cs typeface="Trebuchet MS"/>
              </a:rPr>
              <a:t> </a:t>
            </a:r>
            <a:r>
              <a:rPr dirty="0" sz="3400" spc="145">
                <a:latin typeface="Trebuchet MS"/>
                <a:cs typeface="Trebuchet MS"/>
              </a:rPr>
              <a:t>бастады.</a:t>
            </a:r>
            <a:r>
              <a:rPr dirty="0" sz="3400" spc="-15">
                <a:latin typeface="Trebuchet MS"/>
                <a:cs typeface="Trebuchet MS"/>
              </a:rPr>
              <a:t> </a:t>
            </a:r>
            <a:r>
              <a:rPr dirty="0" sz="3400" spc="175">
                <a:latin typeface="Trebuchet MS"/>
                <a:cs typeface="Trebuchet MS"/>
              </a:rPr>
              <a:t>М</a:t>
            </a:r>
            <a:r>
              <a:rPr dirty="0" sz="3400" spc="175">
                <a:latin typeface="Microsoft Sans Serif"/>
                <a:cs typeface="Microsoft Sans Serif"/>
              </a:rPr>
              <a:t>ұ</a:t>
            </a:r>
            <a:r>
              <a:rPr dirty="0" sz="3400" spc="175">
                <a:latin typeface="Trebuchet MS"/>
                <a:cs typeface="Trebuchet MS"/>
              </a:rPr>
              <a:t>ны</a:t>
            </a:r>
            <a:r>
              <a:rPr dirty="0" sz="3400" spc="175">
                <a:latin typeface="Microsoft Sans Serif"/>
                <a:cs typeface="Microsoft Sans Serif"/>
              </a:rPr>
              <a:t>ң</a:t>
            </a:r>
            <a:r>
              <a:rPr dirty="0" sz="3400" spc="630">
                <a:latin typeface="Microsoft Sans Serif"/>
                <a:cs typeface="Microsoft Sans Serif"/>
              </a:rPr>
              <a:t> </a:t>
            </a:r>
            <a:r>
              <a:rPr dirty="0" sz="3400" spc="180">
                <a:latin typeface="Trebuchet MS"/>
                <a:cs typeface="Trebuchet MS"/>
              </a:rPr>
              <a:t>б</a:t>
            </a:r>
            <a:r>
              <a:rPr dirty="0" sz="3400" spc="180">
                <a:latin typeface="Microsoft Sans Serif"/>
                <a:cs typeface="Microsoft Sans Serif"/>
              </a:rPr>
              <a:t>ә</a:t>
            </a:r>
            <a:r>
              <a:rPr dirty="0" sz="3400" spc="180">
                <a:latin typeface="Trebuchet MS"/>
                <a:cs typeface="Trebuchet MS"/>
              </a:rPr>
              <a:t>рі</a:t>
            </a:r>
            <a:r>
              <a:rPr dirty="0" sz="3400" spc="509">
                <a:latin typeface="Trebuchet MS"/>
                <a:cs typeface="Trebuchet MS"/>
              </a:rPr>
              <a:t> </a:t>
            </a:r>
            <a:r>
              <a:rPr dirty="0" sz="3400" spc="185">
                <a:latin typeface="Trebuchet MS"/>
                <a:cs typeface="Trebuchet MS"/>
              </a:rPr>
              <a:t>ба</a:t>
            </a:r>
            <a:r>
              <a:rPr dirty="0" sz="3400" spc="185">
                <a:latin typeface="Microsoft Sans Serif"/>
                <a:cs typeface="Microsoft Sans Serif"/>
              </a:rPr>
              <a:t>қ</a:t>
            </a:r>
            <a:r>
              <a:rPr dirty="0" sz="3400" spc="185">
                <a:latin typeface="Trebuchet MS"/>
                <a:cs typeface="Trebuchet MS"/>
              </a:rPr>
              <a:t>ыланатын</a:t>
            </a:r>
            <a:r>
              <a:rPr dirty="0" sz="3400" spc="509">
                <a:latin typeface="Trebuchet MS"/>
                <a:cs typeface="Trebuchet MS"/>
              </a:rPr>
              <a:t> </a:t>
            </a:r>
            <a:r>
              <a:rPr dirty="0" sz="3400" spc="130">
                <a:latin typeface="Trebuchet MS"/>
                <a:cs typeface="Trebuchet MS"/>
              </a:rPr>
              <a:t>о</a:t>
            </a:r>
            <a:r>
              <a:rPr dirty="0" sz="3400" spc="130">
                <a:latin typeface="Microsoft Sans Serif"/>
                <a:cs typeface="Microsoft Sans Serif"/>
              </a:rPr>
              <a:t>қ</a:t>
            </a:r>
            <a:r>
              <a:rPr dirty="0" sz="3400" spc="130">
                <a:latin typeface="Trebuchet MS"/>
                <a:cs typeface="Trebuchet MS"/>
              </a:rPr>
              <a:t>ыту</a:t>
            </a:r>
            <a:r>
              <a:rPr dirty="0" sz="3400" spc="509">
                <a:latin typeface="Trebuchet MS"/>
                <a:cs typeface="Trebuchet MS"/>
              </a:rPr>
              <a:t> </a:t>
            </a:r>
            <a:r>
              <a:rPr dirty="0" sz="3400" spc="220">
                <a:latin typeface="Trebuchet MS"/>
                <a:cs typeface="Trebuchet MS"/>
              </a:rPr>
              <a:t>алгоритмдерін</a:t>
            </a:r>
            <a:r>
              <a:rPr dirty="0" sz="3400" spc="509">
                <a:latin typeface="Trebuchet MS"/>
                <a:cs typeface="Trebuchet MS"/>
              </a:rPr>
              <a:t> </a:t>
            </a:r>
            <a:r>
              <a:rPr dirty="0" sz="3400" spc="185">
                <a:latin typeface="Microsoft Sans Serif"/>
                <a:cs typeface="Microsoft Sans Serif"/>
              </a:rPr>
              <a:t>қ</a:t>
            </a:r>
            <a:r>
              <a:rPr dirty="0" sz="3400" spc="185">
                <a:latin typeface="Trebuchet MS"/>
                <a:cs typeface="Trebuchet MS"/>
              </a:rPr>
              <a:t>олданатын</a:t>
            </a:r>
            <a:r>
              <a:rPr dirty="0" sz="3400" spc="520">
                <a:latin typeface="Trebuchet MS"/>
                <a:cs typeface="Trebuchet MS"/>
              </a:rPr>
              <a:t> </a:t>
            </a:r>
            <a:r>
              <a:rPr dirty="0" sz="3400" spc="175">
                <a:latin typeface="Trebuchet MS"/>
                <a:cs typeface="Trebuchet MS"/>
              </a:rPr>
              <a:t>машиналы</a:t>
            </a:r>
            <a:r>
              <a:rPr dirty="0" sz="3400" spc="175">
                <a:latin typeface="Microsoft Sans Serif"/>
                <a:cs typeface="Microsoft Sans Serif"/>
              </a:rPr>
              <a:t>қ</a:t>
            </a:r>
            <a:r>
              <a:rPr dirty="0" sz="3400" spc="640">
                <a:latin typeface="Microsoft Sans Serif"/>
                <a:cs typeface="Microsoft Sans Serif"/>
              </a:rPr>
              <a:t> </a:t>
            </a:r>
            <a:r>
              <a:rPr dirty="0" sz="3400" spc="220">
                <a:latin typeface="Trebuchet MS"/>
                <a:cs typeface="Trebuchet MS"/>
              </a:rPr>
              <a:t>аудармадан</a:t>
            </a:r>
            <a:r>
              <a:rPr dirty="0" sz="3400" spc="-15">
                <a:latin typeface="Trebuchet MS"/>
                <a:cs typeface="Trebuchet MS"/>
              </a:rPr>
              <a:t> </a:t>
            </a:r>
            <a:r>
              <a:rPr dirty="0" sz="3400" spc="204">
                <a:latin typeface="Trebuchet MS"/>
                <a:cs typeface="Trebuchet MS"/>
              </a:rPr>
              <a:t>басталды.</a:t>
            </a:r>
            <a:r>
              <a:rPr dirty="0" sz="3400" spc="490">
                <a:latin typeface="Trebuchet MS"/>
                <a:cs typeface="Trebuchet MS"/>
              </a:rPr>
              <a:t> </a:t>
            </a:r>
            <a:r>
              <a:rPr dirty="0" sz="3400" spc="114">
                <a:latin typeface="Trebuchet MS"/>
                <a:cs typeface="Trebuchet MS"/>
              </a:rPr>
              <a:t>Біра</a:t>
            </a:r>
            <a:r>
              <a:rPr dirty="0" sz="3400" spc="114">
                <a:latin typeface="Microsoft Sans Serif"/>
                <a:cs typeface="Microsoft Sans Serif"/>
              </a:rPr>
              <a:t>қ</a:t>
            </a:r>
            <a:r>
              <a:rPr dirty="0" sz="3400" spc="620">
                <a:latin typeface="Microsoft Sans Serif"/>
                <a:cs typeface="Microsoft Sans Serif"/>
              </a:rPr>
              <a:t> </a:t>
            </a:r>
            <a:r>
              <a:rPr dirty="0" sz="3400" spc="250">
                <a:latin typeface="Trebuchet MS"/>
                <a:cs typeface="Trebuchet MS"/>
              </a:rPr>
              <a:t>к</a:t>
            </a:r>
            <a:r>
              <a:rPr dirty="0" sz="3400" spc="250">
                <a:latin typeface="Microsoft Sans Serif"/>
                <a:cs typeface="Microsoft Sans Serif"/>
              </a:rPr>
              <a:t>ө</a:t>
            </a:r>
            <a:r>
              <a:rPr dirty="0" sz="3400">
                <a:latin typeface="Trebuchet MS"/>
                <a:cs typeface="Trebuchet MS"/>
              </a:rPr>
              <a:t>п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190">
                <a:latin typeface="Microsoft Sans Serif"/>
                <a:cs typeface="Microsoft Sans Serif"/>
              </a:rPr>
              <a:t>ұ</a:t>
            </a:r>
            <a:r>
              <a:rPr dirty="0" sz="3400" spc="190">
                <a:latin typeface="Trebuchet MS"/>
                <a:cs typeface="Trebuchet MS"/>
              </a:rPr>
              <a:t>замай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180">
                <a:latin typeface="Trebuchet MS"/>
                <a:cs typeface="Trebuchet MS"/>
              </a:rPr>
              <a:t>назар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204">
                <a:latin typeface="Trebuchet MS"/>
                <a:cs typeface="Trebuchet MS"/>
              </a:rPr>
              <a:t>жартылай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190">
                <a:latin typeface="Trebuchet MS"/>
                <a:cs typeface="Trebuchet MS"/>
              </a:rPr>
              <a:t>бас</a:t>
            </a:r>
            <a:r>
              <a:rPr dirty="0" sz="3400" spc="190">
                <a:latin typeface="Microsoft Sans Serif"/>
                <a:cs typeface="Microsoft Sans Serif"/>
              </a:rPr>
              <a:t>қ</a:t>
            </a:r>
            <a:r>
              <a:rPr dirty="0" sz="3400" spc="190">
                <a:latin typeface="Trebuchet MS"/>
                <a:cs typeface="Trebuchet MS"/>
              </a:rPr>
              <a:t>арылатын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175">
                <a:latin typeface="Trebuchet MS"/>
                <a:cs typeface="Trebuchet MS"/>
              </a:rPr>
              <a:t>ж</a:t>
            </a:r>
            <a:r>
              <a:rPr dirty="0" sz="3400" spc="175">
                <a:latin typeface="Microsoft Sans Serif"/>
                <a:cs typeface="Microsoft Sans Serif"/>
              </a:rPr>
              <a:t>ә</a:t>
            </a:r>
            <a:r>
              <a:rPr dirty="0" sz="3400" spc="175">
                <a:latin typeface="Trebuchet MS"/>
                <a:cs typeface="Trebuchet MS"/>
              </a:rPr>
              <a:t>не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180">
                <a:latin typeface="Trebuchet MS"/>
                <a:cs typeface="Trebuchet MS"/>
              </a:rPr>
              <a:t>ба</a:t>
            </a:r>
            <a:r>
              <a:rPr dirty="0" sz="3400" spc="180">
                <a:latin typeface="Microsoft Sans Serif"/>
                <a:cs typeface="Microsoft Sans Serif"/>
              </a:rPr>
              <a:t>қ</a:t>
            </a:r>
            <a:r>
              <a:rPr dirty="0" sz="3400" spc="180">
                <a:latin typeface="Trebuchet MS"/>
                <a:cs typeface="Trebuchet MS"/>
              </a:rPr>
              <a:t>ылаусыз</a:t>
            </a:r>
            <a:r>
              <a:rPr dirty="0" sz="3400" spc="500">
                <a:latin typeface="Trebuchet MS"/>
                <a:cs typeface="Trebuchet MS"/>
              </a:rPr>
              <a:t> </a:t>
            </a:r>
            <a:r>
              <a:rPr dirty="0" sz="3400" spc="125">
                <a:latin typeface="Trebuchet MS"/>
                <a:cs typeface="Trebuchet MS"/>
              </a:rPr>
              <a:t>о</a:t>
            </a:r>
            <a:r>
              <a:rPr dirty="0" sz="3400" spc="125">
                <a:latin typeface="Microsoft Sans Serif"/>
                <a:cs typeface="Microsoft Sans Serif"/>
              </a:rPr>
              <a:t>қ</a:t>
            </a:r>
            <a:r>
              <a:rPr dirty="0" sz="3400" spc="125">
                <a:latin typeface="Trebuchet MS"/>
                <a:cs typeface="Trebuchet MS"/>
              </a:rPr>
              <a:t>ыту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170">
                <a:latin typeface="Trebuchet MS"/>
                <a:cs typeface="Trebuchet MS"/>
              </a:rPr>
              <a:t>алгоритмдеріне</a:t>
            </a:r>
            <a:r>
              <a:rPr dirty="0" sz="3400" spc="400">
                <a:latin typeface="Trebuchet MS"/>
                <a:cs typeface="Trebuchet MS"/>
              </a:rPr>
              <a:t> </a:t>
            </a:r>
            <a:r>
              <a:rPr dirty="0" sz="3400" spc="160">
                <a:latin typeface="Trebuchet MS"/>
                <a:cs typeface="Trebuchet MS"/>
              </a:rPr>
              <a:t>ауысты</a:t>
            </a:r>
            <a:r>
              <a:rPr dirty="0" sz="3400" spc="400">
                <a:latin typeface="Trebuchet MS"/>
                <a:cs typeface="Trebuchet MS"/>
              </a:rPr>
              <a:t> </a:t>
            </a:r>
            <a:r>
              <a:rPr dirty="0" sz="3400" spc="165">
                <a:latin typeface="Trebuchet MS"/>
                <a:cs typeface="Trebuchet MS"/>
              </a:rPr>
              <a:t>интернетте</a:t>
            </a:r>
            <a:r>
              <a:rPr dirty="0" sz="3400" spc="400">
                <a:latin typeface="Trebuchet MS"/>
                <a:cs typeface="Trebuchet MS"/>
              </a:rPr>
              <a:t> </a:t>
            </a:r>
            <a:r>
              <a:rPr dirty="0" sz="3400" spc="155">
                <a:latin typeface="Trebuchet MS"/>
                <a:cs typeface="Trebuchet MS"/>
              </a:rPr>
              <a:t>жасал</a:t>
            </a:r>
            <a:r>
              <a:rPr dirty="0" sz="3400" spc="155">
                <a:latin typeface="Microsoft Sans Serif"/>
                <a:cs typeface="Microsoft Sans Serif"/>
              </a:rPr>
              <a:t>ғ</a:t>
            </a:r>
            <a:r>
              <a:rPr dirty="0" sz="3400" spc="155">
                <a:latin typeface="Trebuchet MS"/>
                <a:cs typeface="Trebuchet MS"/>
              </a:rPr>
              <a:t>ан</a:t>
            </a:r>
            <a:r>
              <a:rPr dirty="0" sz="3400" spc="400">
                <a:latin typeface="Trebuchet MS"/>
                <a:cs typeface="Trebuchet MS"/>
              </a:rPr>
              <a:t> </a:t>
            </a:r>
            <a:r>
              <a:rPr dirty="0" sz="3400" spc="135">
                <a:latin typeface="Trebuchet MS"/>
                <a:cs typeface="Trebuchet MS"/>
              </a:rPr>
              <a:t>шикі</a:t>
            </a:r>
            <a:r>
              <a:rPr dirty="0" sz="3400" spc="400">
                <a:latin typeface="Trebuchet MS"/>
                <a:cs typeface="Trebuchet MS"/>
              </a:rPr>
              <a:t> </a:t>
            </a:r>
            <a:r>
              <a:rPr dirty="0" sz="3400" spc="120">
                <a:latin typeface="Trebuchet MS"/>
                <a:cs typeface="Trebuchet MS"/>
              </a:rPr>
              <a:t>тіл</a:t>
            </a:r>
            <a:r>
              <a:rPr dirty="0" sz="3400" spc="400">
                <a:latin typeface="Trebuchet MS"/>
                <a:cs typeface="Trebuchet MS"/>
              </a:rPr>
              <a:t> </a:t>
            </a:r>
            <a:r>
              <a:rPr dirty="0" sz="3400" spc="165">
                <a:latin typeface="Trebuchet MS"/>
                <a:cs typeface="Trebuchet MS"/>
              </a:rPr>
              <a:t>деректеріні</a:t>
            </a:r>
            <a:r>
              <a:rPr dirty="0" sz="3400" spc="165">
                <a:latin typeface="Microsoft Sans Serif"/>
                <a:cs typeface="Microsoft Sans Serif"/>
              </a:rPr>
              <a:t>ң</a:t>
            </a:r>
            <a:r>
              <a:rPr dirty="0" sz="3400" spc="520">
                <a:latin typeface="Microsoft Sans Serif"/>
                <a:cs typeface="Microsoft Sans Serif"/>
              </a:rPr>
              <a:t> </a:t>
            </a:r>
            <a:r>
              <a:rPr dirty="0" sz="3400" spc="145">
                <a:latin typeface="Microsoft Sans Serif"/>
                <a:cs typeface="Microsoft Sans Serif"/>
              </a:rPr>
              <a:t>ө</a:t>
            </a:r>
            <a:r>
              <a:rPr dirty="0" sz="3400" spc="145">
                <a:latin typeface="Trebuchet MS"/>
                <a:cs typeface="Trebuchet MS"/>
              </a:rPr>
              <a:t>сіп</a:t>
            </a:r>
            <a:r>
              <a:rPr dirty="0" sz="3400" spc="409">
                <a:latin typeface="Trebuchet MS"/>
                <a:cs typeface="Trebuchet MS"/>
              </a:rPr>
              <a:t> </a:t>
            </a:r>
            <a:r>
              <a:rPr dirty="0" sz="3400" spc="135">
                <a:latin typeface="Trebuchet MS"/>
                <a:cs typeface="Trebuchet MS"/>
              </a:rPr>
              <a:t>келе</a:t>
            </a:r>
            <a:r>
              <a:rPr dirty="0" sz="3400" spc="409">
                <a:latin typeface="Trebuchet MS"/>
                <a:cs typeface="Trebuchet MS"/>
              </a:rPr>
              <a:t> </a:t>
            </a:r>
            <a:r>
              <a:rPr dirty="0" sz="3400" spc="100">
                <a:latin typeface="Trebuchet MS"/>
                <a:cs typeface="Trebuchet MS"/>
              </a:rPr>
              <a:t>жат</a:t>
            </a:r>
            <a:r>
              <a:rPr dirty="0" sz="3400" spc="100">
                <a:latin typeface="Microsoft Sans Serif"/>
                <a:cs typeface="Microsoft Sans Serif"/>
              </a:rPr>
              <a:t>қ</a:t>
            </a:r>
            <a:r>
              <a:rPr dirty="0" sz="3400" spc="100">
                <a:latin typeface="Trebuchet MS"/>
                <a:cs typeface="Trebuchet MS"/>
              </a:rPr>
              <a:t>ан</a:t>
            </a:r>
            <a:r>
              <a:rPr dirty="0" sz="3400" spc="-15">
                <a:latin typeface="Trebuchet MS"/>
                <a:cs typeface="Trebuchet MS"/>
              </a:rPr>
              <a:t> к</a:t>
            </a:r>
            <a:r>
              <a:rPr dirty="0" sz="3400" spc="-15">
                <a:latin typeface="Microsoft Sans Serif"/>
                <a:cs typeface="Microsoft Sans Serif"/>
              </a:rPr>
              <a:t>ө</a:t>
            </a:r>
            <a:r>
              <a:rPr dirty="0" sz="3400" spc="-15">
                <a:latin typeface="Trebuchet MS"/>
                <a:cs typeface="Trebuchet MS"/>
              </a:rPr>
              <a:t>лемін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20">
                <a:latin typeface="Microsoft Sans Serif"/>
                <a:cs typeface="Microsoft Sans Serif"/>
              </a:rPr>
              <a:t>өң</a:t>
            </a:r>
            <a:r>
              <a:rPr dirty="0" sz="3400" spc="-20">
                <a:latin typeface="Trebuchet MS"/>
                <a:cs typeface="Trebuchet MS"/>
              </a:rPr>
              <a:t>деу.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20">
                <a:latin typeface="Trebuchet MS"/>
                <a:cs typeface="Trebuchet MS"/>
              </a:rPr>
              <a:t>NLP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45">
                <a:latin typeface="Microsoft Sans Serif"/>
                <a:cs typeface="Microsoft Sans Serif"/>
              </a:rPr>
              <a:t>қ</a:t>
            </a:r>
            <a:r>
              <a:rPr dirty="0" sz="3400" spc="-45">
                <a:latin typeface="Trebuchet MS"/>
                <a:cs typeface="Trebuchet MS"/>
              </a:rPr>
              <a:t>олданбаларыны</a:t>
            </a:r>
            <a:r>
              <a:rPr dirty="0" sz="3400" spc="-45">
                <a:latin typeface="Microsoft Sans Serif"/>
                <a:cs typeface="Microsoft Sans Serif"/>
              </a:rPr>
              <a:t>ң</a:t>
            </a:r>
            <a:r>
              <a:rPr dirty="0" sz="3400" spc="125">
                <a:latin typeface="Microsoft Sans Serif"/>
                <a:cs typeface="Microsoft Sans Serif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негізгі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50">
                <a:latin typeface="Microsoft Sans Serif"/>
                <a:cs typeface="Microsoft Sans Serif"/>
              </a:rPr>
              <a:t>құ</a:t>
            </a:r>
            <a:r>
              <a:rPr dirty="0" sz="3400" spc="-50">
                <a:latin typeface="Trebuchet MS"/>
                <a:cs typeface="Trebuchet MS"/>
              </a:rPr>
              <a:t>ралдарыны</a:t>
            </a:r>
            <a:r>
              <a:rPr dirty="0" sz="3400" spc="-50">
                <a:latin typeface="Microsoft Sans Serif"/>
                <a:cs typeface="Microsoft Sans Serif"/>
              </a:rPr>
              <a:t>ң</a:t>
            </a:r>
            <a:r>
              <a:rPr dirty="0" sz="3400" spc="125">
                <a:latin typeface="Microsoft Sans Serif"/>
                <a:cs typeface="Microsoft Sans Serif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бірі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-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тілдік</a:t>
            </a:r>
            <a:r>
              <a:rPr dirty="0" sz="3400">
                <a:latin typeface="Trebuchet MS"/>
                <a:cs typeface="Trebuchet MS"/>
              </a:rPr>
              <a:t> </a:t>
            </a:r>
            <a:r>
              <a:rPr dirty="0" sz="3400" spc="-15">
                <a:latin typeface="Trebuchet MS"/>
                <a:cs typeface="Trebuchet MS"/>
              </a:rPr>
              <a:t>модельдеу.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4564" y="1347469"/>
            <a:ext cx="17502505" cy="642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87425" algn="l"/>
                <a:tab pos="1957705" algn="l"/>
                <a:tab pos="2946400" algn="l"/>
                <a:tab pos="3991610" algn="l"/>
                <a:tab pos="4677410" algn="l"/>
                <a:tab pos="4919980" algn="l"/>
                <a:tab pos="6564630" algn="l"/>
                <a:tab pos="6804025" algn="l"/>
                <a:tab pos="7633334" algn="l"/>
                <a:tab pos="8561705" algn="l"/>
                <a:tab pos="9630410" algn="l"/>
                <a:tab pos="10516870" algn="l"/>
                <a:tab pos="11233150" algn="l"/>
                <a:tab pos="12261215" algn="l"/>
                <a:tab pos="12915265" algn="l"/>
                <a:tab pos="13844269" algn="l"/>
                <a:tab pos="14913610" algn="l"/>
                <a:tab pos="15340330" algn="l"/>
                <a:tab pos="15842615" algn="l"/>
                <a:tab pos="16771619" algn="l"/>
              </a:tabLst>
            </a:pPr>
            <a:r>
              <a:rPr dirty="0" sz="6000" spc="180" b="1">
                <a:latin typeface="Arial"/>
                <a:cs typeface="Arial"/>
              </a:rPr>
              <a:t>«Жобалау</a:t>
            </a:r>
            <a:r>
              <a:rPr dirty="0" sz="6000" spc="505" b="1">
                <a:latin typeface="Arial"/>
                <a:cs typeface="Arial"/>
              </a:rPr>
              <a:t> </a:t>
            </a:r>
            <a:r>
              <a:rPr dirty="0" sz="6000" spc="190" b="1">
                <a:latin typeface="Arial"/>
                <a:cs typeface="Arial"/>
              </a:rPr>
              <a:t>процесі</a:t>
            </a:r>
            <a:r>
              <a:rPr dirty="0" sz="6000" spc="505" b="1">
                <a:latin typeface="Arial"/>
                <a:cs typeface="Arial"/>
              </a:rPr>
              <a:t> </a:t>
            </a:r>
            <a:r>
              <a:rPr dirty="0" sz="6000" spc="195" b="1">
                <a:latin typeface="Arial"/>
                <a:cs typeface="Arial"/>
              </a:rPr>
              <a:t>күтілетін</a:t>
            </a:r>
            <a:r>
              <a:rPr dirty="0" sz="6000" spc="509" b="1">
                <a:latin typeface="Arial"/>
                <a:cs typeface="Arial"/>
              </a:rPr>
              <a:t> </a:t>
            </a:r>
            <a:r>
              <a:rPr dirty="0" sz="6000" spc="155" b="1">
                <a:latin typeface="Arial"/>
                <a:cs typeface="Arial"/>
              </a:rPr>
              <a:t>және</a:t>
            </a:r>
            <a:r>
              <a:rPr dirty="0" sz="6000" spc="505" b="1">
                <a:latin typeface="Arial"/>
                <a:cs typeface="Arial"/>
              </a:rPr>
              <a:t> </a:t>
            </a:r>
            <a:r>
              <a:rPr dirty="0" sz="6000" spc="180" b="1">
                <a:latin typeface="Arial"/>
                <a:cs typeface="Arial"/>
              </a:rPr>
              <a:t>күтпеген, </a:t>
            </a:r>
            <a:r>
              <a:rPr dirty="0" sz="6000" spc="325" b="1">
                <a:latin typeface="Arial"/>
                <a:cs typeface="Arial"/>
              </a:rPr>
              <a:t>бақылау</a:t>
            </a:r>
            <a:r>
              <a:rPr dirty="0" sz="6000" spc="830" b="1">
                <a:latin typeface="Arial"/>
                <a:cs typeface="Arial"/>
              </a:rPr>
              <a:t> </a:t>
            </a:r>
            <a:r>
              <a:rPr dirty="0" sz="6000" spc="250" b="1">
                <a:latin typeface="Arial"/>
                <a:cs typeface="Arial"/>
              </a:rPr>
              <a:t>мен</a:t>
            </a:r>
            <a:r>
              <a:rPr dirty="0" sz="6000" spc="835" b="1">
                <a:latin typeface="Arial"/>
                <a:cs typeface="Arial"/>
              </a:rPr>
              <a:t> </a:t>
            </a:r>
            <a:r>
              <a:rPr dirty="0" sz="6000" spc="345" b="1">
                <a:latin typeface="Arial"/>
                <a:cs typeface="Arial"/>
              </a:rPr>
              <a:t>сәтсіздік</a:t>
            </a:r>
            <a:r>
              <a:rPr dirty="0" sz="6000" spc="840" b="1">
                <a:latin typeface="Arial"/>
                <a:cs typeface="Arial"/>
              </a:rPr>
              <a:t> </a:t>
            </a:r>
            <a:r>
              <a:rPr dirty="0" sz="6000" spc="330" b="1">
                <a:latin typeface="Arial"/>
                <a:cs typeface="Arial"/>
              </a:rPr>
              <a:t>арасындағы</a:t>
            </a:r>
            <a:r>
              <a:rPr dirty="0" sz="6000" b="1">
                <a:latin typeface="Arial"/>
                <a:cs typeface="Arial"/>
              </a:rPr>
              <a:t>		</a:t>
            </a:r>
            <a:r>
              <a:rPr dirty="0" sz="6000" spc="285" b="1">
                <a:latin typeface="Arial"/>
                <a:cs typeface="Arial"/>
              </a:rPr>
              <a:t>тепе- </a:t>
            </a:r>
            <a:r>
              <a:rPr dirty="0" sz="6000" b="1">
                <a:latin typeface="Arial"/>
                <a:cs typeface="Arial"/>
              </a:rPr>
              <a:t>т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40" b="1">
                <a:latin typeface="Arial"/>
                <a:cs typeface="Arial"/>
              </a:rPr>
              <a:t>е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spc="-45" b="1">
                <a:latin typeface="Arial"/>
                <a:cs typeface="Arial"/>
              </a:rPr>
              <a:t>ң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45" b="1">
                <a:latin typeface="Arial"/>
                <a:cs typeface="Arial"/>
              </a:rPr>
              <a:t>д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і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к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к</a:t>
            </a:r>
            <a:r>
              <a:rPr dirty="0" sz="6000" spc="-509" b="1">
                <a:latin typeface="Arial"/>
                <a:cs typeface="Arial"/>
              </a:rPr>
              <a:t> </a:t>
            </a:r>
            <a:r>
              <a:rPr dirty="0" sz="6000" spc="-50" b="1">
                <a:latin typeface="Arial"/>
                <a:cs typeface="Arial"/>
              </a:rPr>
              <a:t>е</a:t>
            </a:r>
            <a:r>
              <a:rPr dirty="0" sz="6000" b="1">
                <a:latin typeface="Arial"/>
                <a:cs typeface="Arial"/>
              </a:rPr>
              <a:t>	қ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о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50" b="1">
                <a:latin typeface="Arial"/>
                <a:cs typeface="Arial"/>
              </a:rPr>
              <a:t>л</a:t>
            </a:r>
            <a:r>
              <a:rPr dirty="0" sz="6000" b="1">
                <a:latin typeface="Arial"/>
                <a:cs typeface="Arial"/>
              </a:rPr>
              <a:t>		ж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40" b="1">
                <a:latin typeface="Arial"/>
                <a:cs typeface="Arial"/>
              </a:rPr>
              <a:t>е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т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к</a:t>
            </a:r>
            <a:r>
              <a:rPr dirty="0" sz="6000" spc="-509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і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35" b="1">
                <a:latin typeface="Arial"/>
                <a:cs typeface="Arial"/>
              </a:rPr>
              <a:t>з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spc="-40" b="1">
                <a:latin typeface="Arial"/>
                <a:cs typeface="Arial"/>
              </a:rPr>
              <a:t>е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45" b="1">
                <a:latin typeface="Arial"/>
                <a:cs typeface="Arial"/>
              </a:rPr>
              <a:t>д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і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spc="-50" b="1">
                <a:latin typeface="Arial"/>
                <a:cs typeface="Arial"/>
              </a:rPr>
              <a:t>.</a:t>
            </a:r>
            <a:r>
              <a:rPr dirty="0" sz="6000" b="1">
                <a:latin typeface="Arial"/>
                <a:cs typeface="Arial"/>
              </a:rPr>
              <a:t>	П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р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о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ц</a:t>
            </a:r>
            <a:r>
              <a:rPr dirty="0" sz="6000" spc="-520" b="1">
                <a:latin typeface="Arial"/>
                <a:cs typeface="Arial"/>
              </a:rPr>
              <a:t> </a:t>
            </a:r>
            <a:r>
              <a:rPr dirty="0" sz="6000" spc="-40" b="1">
                <a:latin typeface="Arial"/>
                <a:cs typeface="Arial"/>
              </a:rPr>
              <a:t>е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spc="-40" b="1">
                <a:latin typeface="Arial"/>
                <a:cs typeface="Arial"/>
              </a:rPr>
              <a:t>с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т</a:t>
            </a:r>
            <a:r>
              <a:rPr dirty="0" sz="6000" spc="-509" b="1">
                <a:latin typeface="Arial"/>
                <a:cs typeface="Arial"/>
              </a:rPr>
              <a:t> </a:t>
            </a:r>
            <a:r>
              <a:rPr dirty="0" sz="6000" spc="-40" b="1">
                <a:latin typeface="Arial"/>
                <a:cs typeface="Arial"/>
              </a:rPr>
              <a:t>е</a:t>
            </a:r>
            <a:r>
              <a:rPr dirty="0" sz="6000" spc="-515" b="1">
                <a:latin typeface="Arial"/>
                <a:cs typeface="Arial"/>
              </a:rPr>
              <a:t> </a:t>
            </a:r>
            <a:r>
              <a:rPr dirty="0" sz="6000" spc="-50" b="1">
                <a:latin typeface="Arial"/>
                <a:cs typeface="Arial"/>
              </a:rPr>
              <a:t>р </a:t>
            </a:r>
            <a:r>
              <a:rPr dirty="0" sz="6000" b="1">
                <a:latin typeface="Arial"/>
                <a:cs typeface="Arial"/>
              </a:rPr>
              <a:t>детерминирленген</a:t>
            </a:r>
            <a:r>
              <a:rPr dirty="0" sz="6000" spc="-330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болғанымен,</a:t>
            </a:r>
            <a:r>
              <a:rPr dirty="0" sz="6000" spc="-325" b="1">
                <a:latin typeface="Arial"/>
                <a:cs typeface="Arial"/>
              </a:rPr>
              <a:t> </a:t>
            </a:r>
            <a:r>
              <a:rPr dirty="0" sz="6000" spc="-10" b="1">
                <a:latin typeface="Arial"/>
                <a:cs typeface="Arial"/>
              </a:rPr>
              <a:t>нәтижелерді </a:t>
            </a:r>
            <a:r>
              <a:rPr dirty="0" sz="6000" spc="-50" b="1">
                <a:latin typeface="Arial"/>
                <a:cs typeface="Arial"/>
              </a:rPr>
              <a:t>б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о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л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ж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а</a:t>
            </a:r>
            <a:r>
              <a:rPr dirty="0" sz="6000" b="1">
                <a:latin typeface="Arial"/>
                <a:cs typeface="Arial"/>
              </a:rPr>
              <a:t>		</a:t>
            </a:r>
            <a:r>
              <a:rPr dirty="0" sz="6000" spc="-50" b="1">
                <a:latin typeface="Arial"/>
                <a:cs typeface="Arial"/>
              </a:rPr>
              <a:t>у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м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ү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м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к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і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н</a:t>
            </a:r>
            <a:r>
              <a:rPr dirty="0" sz="6000" b="1">
                <a:latin typeface="Arial"/>
                <a:cs typeface="Arial"/>
              </a:rPr>
              <a:t>		</a:t>
            </a:r>
            <a:r>
              <a:rPr dirty="0" sz="6000" spc="-50" b="1">
                <a:latin typeface="Arial"/>
                <a:cs typeface="Arial"/>
              </a:rPr>
              <a:t>е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м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е</a:t>
            </a:r>
            <a:r>
              <a:rPr dirty="0" sz="6000" b="1">
                <a:latin typeface="Arial"/>
                <a:cs typeface="Arial"/>
              </a:rPr>
              <a:t>		</a:t>
            </a:r>
            <a:r>
              <a:rPr dirty="0" sz="6000" spc="-50" b="1">
                <a:latin typeface="Arial"/>
                <a:cs typeface="Arial"/>
              </a:rPr>
              <a:t>с</a:t>
            </a:r>
            <a:r>
              <a:rPr dirty="0" sz="6000" b="1">
                <a:latin typeface="Arial"/>
                <a:cs typeface="Arial"/>
              </a:rPr>
              <a:t>	</a:t>
            </a:r>
            <a:r>
              <a:rPr dirty="0" sz="6000" spc="-50" b="1">
                <a:latin typeface="Arial"/>
                <a:cs typeface="Arial"/>
              </a:rPr>
              <a:t>.</a:t>
            </a:r>
            <a:endParaRPr sz="6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4302125" algn="l"/>
              </a:tabLst>
            </a:pPr>
            <a:r>
              <a:rPr dirty="0" sz="6000" spc="150" b="1">
                <a:latin typeface="Arial"/>
                <a:cs typeface="Arial"/>
              </a:rPr>
              <a:t>Компьютер</a:t>
            </a:r>
            <a:r>
              <a:rPr dirty="0" sz="6000" spc="405" b="1">
                <a:latin typeface="Arial"/>
                <a:cs typeface="Arial"/>
              </a:rPr>
              <a:t> </a:t>
            </a:r>
            <a:r>
              <a:rPr dirty="0" sz="6000" spc="135" b="1">
                <a:latin typeface="Arial"/>
                <a:cs typeface="Arial"/>
              </a:rPr>
              <a:t>бізді</a:t>
            </a:r>
            <a:r>
              <a:rPr dirty="0" sz="6000" spc="405" b="1">
                <a:latin typeface="Arial"/>
                <a:cs typeface="Arial"/>
              </a:rPr>
              <a:t> </a:t>
            </a:r>
            <a:r>
              <a:rPr dirty="0" sz="6000" spc="105" b="1">
                <a:latin typeface="Arial"/>
                <a:cs typeface="Arial"/>
              </a:rPr>
              <a:t>таң</a:t>
            </a:r>
            <a:r>
              <a:rPr dirty="0" sz="6000" spc="409" b="1">
                <a:latin typeface="Arial"/>
                <a:cs typeface="Arial"/>
              </a:rPr>
              <a:t> </a:t>
            </a:r>
            <a:r>
              <a:rPr dirty="0" sz="6000" spc="140" b="1">
                <a:latin typeface="Arial"/>
                <a:cs typeface="Arial"/>
              </a:rPr>
              <a:t>қалдыру</a:t>
            </a:r>
            <a:r>
              <a:rPr dirty="0" sz="6000" spc="415" b="1">
                <a:latin typeface="Arial"/>
                <a:cs typeface="Arial"/>
              </a:rPr>
              <a:t> </a:t>
            </a:r>
            <a:r>
              <a:rPr dirty="0" sz="6000" spc="155" b="1">
                <a:latin typeface="Arial"/>
                <a:cs typeface="Arial"/>
              </a:rPr>
              <a:t>қабілетіне</a:t>
            </a:r>
            <a:r>
              <a:rPr dirty="0" sz="6000" spc="420" b="1">
                <a:latin typeface="Arial"/>
                <a:cs typeface="Arial"/>
              </a:rPr>
              <a:t> </a:t>
            </a:r>
            <a:r>
              <a:rPr dirty="0" sz="6000" spc="55" b="1">
                <a:latin typeface="Arial"/>
                <a:cs typeface="Arial"/>
              </a:rPr>
              <a:t>ие </a:t>
            </a:r>
            <a:r>
              <a:rPr dirty="0" sz="6000" b="1">
                <a:latin typeface="Arial"/>
                <a:cs typeface="Arial"/>
              </a:rPr>
              <a:t>болады.»</a:t>
            </a:r>
            <a:r>
              <a:rPr dirty="0" sz="6000" spc="-220" b="1">
                <a:latin typeface="Arial"/>
                <a:cs typeface="Arial"/>
              </a:rPr>
              <a:t> </a:t>
            </a:r>
            <a:r>
              <a:rPr dirty="0" sz="6000" spc="-50" b="1">
                <a:latin typeface="Arial"/>
                <a:cs typeface="Arial"/>
              </a:rPr>
              <a:t>-</a:t>
            </a:r>
            <a:r>
              <a:rPr dirty="0" sz="6000" b="1">
                <a:latin typeface="Arial"/>
                <a:cs typeface="Arial"/>
              </a:rPr>
              <a:t>	Майкл</a:t>
            </a:r>
            <a:r>
              <a:rPr dirty="0" sz="6000" spc="-135" b="1">
                <a:latin typeface="Arial"/>
                <a:cs typeface="Arial"/>
              </a:rPr>
              <a:t> </a:t>
            </a:r>
            <a:r>
              <a:rPr dirty="0" sz="6000" spc="-10" b="1">
                <a:latin typeface="Arial"/>
                <a:cs typeface="Arial"/>
              </a:rPr>
              <a:t>Хансмайер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777240"/>
            <a:ext cx="8915400" cy="85344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4704" y="701040"/>
            <a:ext cx="9067800" cy="86868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05790" y="9699625"/>
            <a:ext cx="1748853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Microsoft Sans Serif"/>
                <a:cs typeface="Microsoft Sans Serif"/>
              </a:rPr>
              <a:t>Өнер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туындыларын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жасау</a:t>
            </a:r>
            <a:r>
              <a:rPr dirty="0" sz="3200" spc="-4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үшін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алгоритмдік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құралдарды,</a:t>
            </a:r>
            <a:r>
              <a:rPr dirty="0" sz="3200" spc="-4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соның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ішінде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өңдеуді</a:t>
            </a:r>
            <a:r>
              <a:rPr dirty="0" sz="3200" spc="-4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қолданатын </a:t>
            </a:r>
            <a:r>
              <a:rPr dirty="0" sz="3200">
                <a:latin typeface="Microsoft Sans Serif"/>
                <a:cs typeface="Microsoft Sans Serif"/>
              </a:rPr>
              <a:t>аргентиналық</a:t>
            </a:r>
            <a:r>
              <a:rPr dirty="0" sz="3200" spc="-2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суретші</a:t>
            </a:r>
            <a:r>
              <a:rPr dirty="0" sz="3200" spc="-1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Маноло</a:t>
            </a:r>
            <a:r>
              <a:rPr dirty="0" sz="3200" spc="-1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Гамбоа</a:t>
            </a:r>
            <a:r>
              <a:rPr dirty="0" sz="3200" spc="-1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Наонның</a:t>
            </a:r>
            <a:r>
              <a:rPr dirty="0" sz="3200" spc="-1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генеративті</a:t>
            </a:r>
            <a:r>
              <a:rPr dirty="0" sz="3200" spc="-1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өнері.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58984" y="1871344"/>
            <a:ext cx="9291320" cy="553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Андерс</a:t>
            </a:r>
            <a:r>
              <a:rPr dirty="0" sz="4000" spc="-13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Хоффтың</a:t>
            </a:r>
            <a:r>
              <a:rPr dirty="0" sz="4000" spc="-13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генеративті</a:t>
            </a:r>
            <a:r>
              <a:rPr dirty="0" sz="4000" spc="-13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өнері. </a:t>
            </a:r>
            <a:r>
              <a:rPr dirty="0" sz="4000" spc="105">
                <a:latin typeface="Microsoft Sans Serif"/>
                <a:cs typeface="Microsoft Sans Serif"/>
              </a:rPr>
              <a:t>Бұл</a:t>
            </a:r>
            <a:r>
              <a:rPr dirty="0" sz="4000" spc="40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оның</a:t>
            </a:r>
            <a:r>
              <a:rPr dirty="0" sz="4000" spc="40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қарапайым</a:t>
            </a:r>
            <a:r>
              <a:rPr dirty="0" sz="4000" spc="409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ережелері</a:t>
            </a:r>
            <a:r>
              <a:rPr dirty="0" sz="4000" spc="40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бар </a:t>
            </a:r>
            <a:r>
              <a:rPr dirty="0" sz="4000">
                <a:latin typeface="Microsoft Sans Serif"/>
                <a:cs typeface="Microsoft Sans Serif"/>
              </a:rPr>
              <a:t>жүйелерде</a:t>
            </a:r>
            <a:r>
              <a:rPr dirty="0" sz="4000" spc="204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туындайтын</a:t>
            </a:r>
            <a:r>
              <a:rPr dirty="0" sz="4000" spc="204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күрделі</a:t>
            </a:r>
            <a:r>
              <a:rPr dirty="0" sz="4000" spc="204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мінез- </a:t>
            </a:r>
            <a:r>
              <a:rPr dirty="0" sz="4000">
                <a:latin typeface="Microsoft Sans Serif"/>
                <a:cs typeface="Microsoft Sans Serif"/>
              </a:rPr>
              <a:t>құлықты</a:t>
            </a:r>
            <a:r>
              <a:rPr dirty="0" sz="4000" spc="58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зерттейтін</a:t>
            </a:r>
            <a:r>
              <a:rPr dirty="0" sz="4000" spc="58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«Инконвергент» </a:t>
            </a:r>
            <a:r>
              <a:rPr dirty="0" sz="4000" spc="-10">
                <a:latin typeface="Microsoft Sans Serif"/>
                <a:cs typeface="Microsoft Sans Serif"/>
              </a:rPr>
              <a:t>жобасының</a:t>
            </a:r>
            <a:r>
              <a:rPr dirty="0" sz="4000" spc="-23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бөлігі.</a:t>
            </a:r>
            <a:endParaRPr sz="40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Microsoft Sans Serif"/>
                <a:cs typeface="Microsoft Sans Serif"/>
              </a:rPr>
              <a:t>«Маған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ең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ұнайтын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нәрсе</a:t>
            </a:r>
            <a:endParaRPr sz="40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85">
                <a:latin typeface="Microsoft Sans Serif"/>
                <a:cs typeface="Microsoft Sans Serif"/>
              </a:rPr>
              <a:t>қарапайым</a:t>
            </a:r>
            <a:r>
              <a:rPr dirty="0" sz="4000" spc="445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ережелер</a:t>
            </a:r>
            <a:r>
              <a:rPr dirty="0" sz="4000" spc="450">
                <a:latin typeface="Microsoft Sans Serif"/>
                <a:cs typeface="Microsoft Sans Serif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жиынтығымен </a:t>
            </a:r>
            <a:r>
              <a:rPr dirty="0" sz="4000">
                <a:latin typeface="Microsoft Sans Serif"/>
                <a:cs typeface="Microsoft Sans Serif"/>
              </a:rPr>
              <a:t>қол</a:t>
            </a:r>
            <a:r>
              <a:rPr dirty="0" sz="4000" spc="42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жеткізуге</a:t>
            </a:r>
            <a:r>
              <a:rPr dirty="0" sz="4000" spc="434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болатын</a:t>
            </a:r>
            <a:r>
              <a:rPr dirty="0" sz="4000" spc="434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күрделі</a:t>
            </a:r>
            <a:r>
              <a:rPr dirty="0" sz="4000" spc="430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және </a:t>
            </a:r>
            <a:r>
              <a:rPr dirty="0" sz="4000" spc="-10">
                <a:latin typeface="Microsoft Sans Serif"/>
                <a:cs typeface="Microsoft Sans Serif"/>
              </a:rPr>
              <a:t>күрделі</a:t>
            </a:r>
            <a:r>
              <a:rPr dirty="0" sz="4000" spc="-114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нәтижелер.»</a:t>
            </a:r>
            <a:r>
              <a:rPr dirty="0" sz="4000" spc="-10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Андерс</a:t>
            </a:r>
            <a:r>
              <a:rPr dirty="0" sz="4000" spc="-105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Хофф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3" y="1920239"/>
              <a:ext cx="8991600" cy="85344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3594734"/>
            <a:ext cx="14792960" cy="2936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38395" marR="5080" indent="-4925695">
              <a:lnSpc>
                <a:spcPct val="100000"/>
              </a:lnSpc>
              <a:spcBef>
                <a:spcPts val="100"/>
              </a:spcBef>
            </a:pPr>
            <a:r>
              <a:rPr dirty="0" sz="9550">
                <a:latin typeface="Tahoma"/>
                <a:cs typeface="Tahoma"/>
              </a:rPr>
              <a:t>Назар</a:t>
            </a:r>
            <a:r>
              <a:rPr dirty="0" sz="9550" spc="-195">
                <a:latin typeface="Tahoma"/>
                <a:cs typeface="Tahoma"/>
              </a:rPr>
              <a:t> </a:t>
            </a:r>
            <a:r>
              <a:rPr dirty="0" sz="9550" spc="-10">
                <a:latin typeface="Tahoma"/>
                <a:cs typeface="Tahoma"/>
              </a:rPr>
              <a:t>аударғаныңызға рақмет!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2873" y="2257234"/>
            <a:ext cx="8903335" cy="7195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160" b="1">
                <a:latin typeface="Trebuchet MS"/>
                <a:cs typeface="Trebuchet MS"/>
              </a:rPr>
              <a:t>NLP</a:t>
            </a:r>
            <a:r>
              <a:rPr dirty="0" sz="3600" spc="390" b="1">
                <a:latin typeface="Trebuchet MS"/>
                <a:cs typeface="Trebuchet MS"/>
              </a:rPr>
              <a:t> </a:t>
            </a:r>
            <a:r>
              <a:rPr dirty="0" sz="3600" spc="204" b="1">
                <a:latin typeface="Trebuchet MS"/>
                <a:cs typeface="Trebuchet MS"/>
              </a:rPr>
              <a:t>(Natural</a:t>
            </a:r>
            <a:r>
              <a:rPr dirty="0" sz="3600" spc="405" b="1">
                <a:latin typeface="Trebuchet MS"/>
                <a:cs typeface="Trebuchet MS"/>
              </a:rPr>
              <a:t> </a:t>
            </a:r>
            <a:r>
              <a:rPr dirty="0" sz="3600" spc="200" b="1">
                <a:latin typeface="Trebuchet MS"/>
                <a:cs typeface="Trebuchet MS"/>
              </a:rPr>
              <a:t>Language</a:t>
            </a:r>
            <a:r>
              <a:rPr dirty="0" sz="3600" spc="415" b="1">
                <a:latin typeface="Trebuchet MS"/>
                <a:cs typeface="Trebuchet MS"/>
              </a:rPr>
              <a:t> </a:t>
            </a:r>
            <a:r>
              <a:rPr dirty="0" sz="3600" spc="210" b="1">
                <a:latin typeface="Trebuchet MS"/>
                <a:cs typeface="Trebuchet MS"/>
              </a:rPr>
              <a:t>Processing)</a:t>
            </a:r>
            <a:r>
              <a:rPr dirty="0" sz="3600" spc="425" b="1">
                <a:latin typeface="Trebuchet MS"/>
                <a:cs typeface="Trebuchet MS"/>
              </a:rPr>
              <a:t> </a:t>
            </a:r>
            <a:r>
              <a:rPr dirty="0" sz="3600" spc="-50" b="1">
                <a:latin typeface="Trebuchet MS"/>
                <a:cs typeface="Trebuchet MS"/>
              </a:rPr>
              <a:t>— </a:t>
            </a:r>
            <a:r>
              <a:rPr dirty="0" sz="3600" spc="175">
                <a:latin typeface="Trebuchet MS"/>
                <a:cs typeface="Trebuchet MS"/>
              </a:rPr>
              <a:t>адамны</a:t>
            </a:r>
            <a:r>
              <a:rPr dirty="0" sz="3600" spc="175">
                <a:latin typeface="Microsoft Sans Serif"/>
                <a:cs typeface="Microsoft Sans Serif"/>
              </a:rPr>
              <a:t>ң</a:t>
            </a:r>
            <a:r>
              <a:rPr dirty="0" sz="3600" spc="625">
                <a:latin typeface="Microsoft Sans Serif"/>
                <a:cs typeface="Microsoft Sans Serif"/>
              </a:rPr>
              <a:t> </a:t>
            </a:r>
            <a:r>
              <a:rPr dirty="0" sz="3600" spc="185">
                <a:latin typeface="Trebuchet MS"/>
                <a:cs typeface="Trebuchet MS"/>
              </a:rPr>
              <a:t>ауызша</a:t>
            </a:r>
            <a:r>
              <a:rPr dirty="0" sz="3600" spc="495">
                <a:latin typeface="Trebuchet MS"/>
                <a:cs typeface="Trebuchet MS"/>
              </a:rPr>
              <a:t> </a:t>
            </a:r>
            <a:r>
              <a:rPr dirty="0" sz="3600" spc="170">
                <a:latin typeface="Trebuchet MS"/>
                <a:cs typeface="Trebuchet MS"/>
              </a:rPr>
              <a:t>ж</a:t>
            </a:r>
            <a:r>
              <a:rPr dirty="0" sz="3600" spc="170">
                <a:latin typeface="Microsoft Sans Serif"/>
                <a:cs typeface="Microsoft Sans Serif"/>
              </a:rPr>
              <a:t>ә</a:t>
            </a:r>
            <a:r>
              <a:rPr dirty="0" sz="3600" spc="170">
                <a:latin typeface="Trebuchet MS"/>
                <a:cs typeface="Trebuchet MS"/>
              </a:rPr>
              <a:t>не</a:t>
            </a:r>
            <a:r>
              <a:rPr dirty="0" sz="3600" spc="500">
                <a:latin typeface="Trebuchet MS"/>
                <a:cs typeface="Trebuchet MS"/>
              </a:rPr>
              <a:t> </a:t>
            </a:r>
            <a:r>
              <a:rPr dirty="0" sz="3600" spc="190">
                <a:latin typeface="Trebuchet MS"/>
                <a:cs typeface="Trebuchet MS"/>
              </a:rPr>
              <a:t>жазбаша</a:t>
            </a:r>
            <a:r>
              <a:rPr dirty="0" sz="3600" spc="490">
                <a:latin typeface="Trebuchet MS"/>
                <a:cs typeface="Trebuchet MS"/>
              </a:rPr>
              <a:t> </a:t>
            </a:r>
            <a:r>
              <a:rPr dirty="0" sz="3600" spc="160">
                <a:latin typeface="Trebuchet MS"/>
                <a:cs typeface="Trebuchet MS"/>
              </a:rPr>
              <a:t>тілін </a:t>
            </a:r>
            <a:r>
              <a:rPr dirty="0" sz="3600" spc="65">
                <a:latin typeface="Trebuchet MS"/>
                <a:cs typeface="Trebuchet MS"/>
              </a:rPr>
              <a:t>тану</a:t>
            </a:r>
            <a:r>
              <a:rPr dirty="0" sz="3600" spc="65">
                <a:latin typeface="Microsoft Sans Serif"/>
                <a:cs typeface="Microsoft Sans Serif"/>
              </a:rPr>
              <a:t>ғ</a:t>
            </a:r>
            <a:r>
              <a:rPr dirty="0" sz="3600" spc="65">
                <a:latin typeface="Trebuchet MS"/>
                <a:cs typeface="Trebuchet MS"/>
              </a:rPr>
              <a:t>а,</a:t>
            </a:r>
            <a:r>
              <a:rPr dirty="0" sz="3600" spc="220">
                <a:latin typeface="Trebuchet MS"/>
                <a:cs typeface="Trebuchet MS"/>
              </a:rPr>
              <a:t> </a:t>
            </a:r>
            <a:r>
              <a:rPr dirty="0" sz="3600" spc="70">
                <a:latin typeface="Trebuchet MS"/>
                <a:cs typeface="Trebuchet MS"/>
              </a:rPr>
              <a:t>жасау</a:t>
            </a:r>
            <a:r>
              <a:rPr dirty="0" sz="3600" spc="70">
                <a:latin typeface="Microsoft Sans Serif"/>
                <a:cs typeface="Microsoft Sans Serif"/>
              </a:rPr>
              <a:t>ғ</a:t>
            </a:r>
            <a:r>
              <a:rPr dirty="0" sz="3600" spc="70">
                <a:latin typeface="Trebuchet MS"/>
                <a:cs typeface="Trebuchet MS"/>
              </a:rPr>
              <a:t>а</a:t>
            </a:r>
            <a:r>
              <a:rPr dirty="0" sz="3600" spc="220">
                <a:latin typeface="Trebuchet MS"/>
                <a:cs typeface="Trebuchet MS"/>
              </a:rPr>
              <a:t> </a:t>
            </a:r>
            <a:r>
              <a:rPr dirty="0" sz="3600" spc="70">
                <a:latin typeface="Trebuchet MS"/>
                <a:cs typeface="Trebuchet MS"/>
              </a:rPr>
              <a:t>ж</a:t>
            </a:r>
            <a:r>
              <a:rPr dirty="0" sz="3600" spc="70">
                <a:latin typeface="Microsoft Sans Serif"/>
                <a:cs typeface="Microsoft Sans Serif"/>
              </a:rPr>
              <a:t>ә</a:t>
            </a:r>
            <a:r>
              <a:rPr dirty="0" sz="3600" spc="70">
                <a:latin typeface="Trebuchet MS"/>
                <a:cs typeface="Trebuchet MS"/>
              </a:rPr>
              <a:t>не</a:t>
            </a:r>
            <a:r>
              <a:rPr dirty="0" sz="3600" spc="225">
                <a:latin typeface="Trebuchet MS"/>
                <a:cs typeface="Trebuchet MS"/>
              </a:rPr>
              <a:t> </a:t>
            </a:r>
            <a:r>
              <a:rPr dirty="0" sz="3600" spc="60">
                <a:latin typeface="Microsoft Sans Serif"/>
                <a:cs typeface="Microsoft Sans Serif"/>
              </a:rPr>
              <a:t>өң</a:t>
            </a:r>
            <a:r>
              <a:rPr dirty="0" sz="3600" spc="60">
                <a:latin typeface="Trebuchet MS"/>
                <a:cs typeface="Trebuchet MS"/>
              </a:rPr>
              <a:t>деуге</a:t>
            </a:r>
            <a:r>
              <a:rPr dirty="0" sz="3600" spc="225">
                <a:latin typeface="Trebuchet MS"/>
                <a:cs typeface="Trebuchet MS"/>
              </a:rPr>
              <a:t> </a:t>
            </a:r>
            <a:r>
              <a:rPr dirty="0" sz="3600" spc="65">
                <a:latin typeface="Trebuchet MS"/>
                <a:cs typeface="Trebuchet MS"/>
              </a:rPr>
              <a:t>арнал</a:t>
            </a:r>
            <a:r>
              <a:rPr dirty="0" sz="3600" spc="65">
                <a:latin typeface="Microsoft Sans Serif"/>
                <a:cs typeface="Microsoft Sans Serif"/>
              </a:rPr>
              <a:t>ғ</a:t>
            </a:r>
            <a:r>
              <a:rPr dirty="0" sz="3600" spc="65">
                <a:latin typeface="Trebuchet MS"/>
                <a:cs typeface="Trebuchet MS"/>
              </a:rPr>
              <a:t>ан </a:t>
            </a:r>
            <a:r>
              <a:rPr dirty="0" sz="3600" spc="-20">
                <a:latin typeface="Trebuchet MS"/>
                <a:cs typeface="Trebuchet MS"/>
              </a:rPr>
              <a:t>машиналы</a:t>
            </a:r>
            <a:r>
              <a:rPr dirty="0" sz="3600" spc="-20">
                <a:latin typeface="Microsoft Sans Serif"/>
                <a:cs typeface="Microsoft Sans Serif"/>
              </a:rPr>
              <a:t>қ</a:t>
            </a:r>
            <a:r>
              <a:rPr dirty="0" sz="3600" spc="-14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Trebuchet MS"/>
                <a:cs typeface="Trebuchet MS"/>
              </a:rPr>
              <a:t>о</a:t>
            </a:r>
            <a:r>
              <a:rPr dirty="0" sz="3600" spc="-35">
                <a:latin typeface="Microsoft Sans Serif"/>
                <a:cs typeface="Microsoft Sans Serif"/>
              </a:rPr>
              <a:t>қ</a:t>
            </a:r>
            <a:r>
              <a:rPr dirty="0" sz="3600" spc="-35">
                <a:latin typeface="Trebuchet MS"/>
                <a:cs typeface="Trebuchet MS"/>
              </a:rPr>
              <a:t>ыту</a:t>
            </a:r>
            <a:r>
              <a:rPr dirty="0" sz="3600" spc="-23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саласы.</a:t>
            </a:r>
            <a:endParaRPr sz="36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rebuchet MS"/>
                <a:cs typeface="Trebuchet MS"/>
              </a:rPr>
              <a:t>О</a:t>
            </a:r>
            <a:r>
              <a:rPr dirty="0" sz="3600" spc="-4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500">
                <a:latin typeface="Trebuchet MS"/>
                <a:cs typeface="Trebuchet MS"/>
              </a:rPr>
              <a:t>  </a:t>
            </a:r>
            <a:r>
              <a:rPr dirty="0" sz="3600">
                <a:latin typeface="Trebuchet MS"/>
                <a:cs typeface="Trebuchet MS"/>
              </a:rPr>
              <a:t>ж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а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с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а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д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509">
                <a:latin typeface="Trebuchet MS"/>
                <a:cs typeface="Trebuchet MS"/>
              </a:rPr>
              <a:t>  </a:t>
            </a:r>
            <a:r>
              <a:rPr dirty="0" sz="3600">
                <a:latin typeface="Trebuchet MS"/>
                <a:cs typeface="Trebuchet MS"/>
              </a:rPr>
              <a:t>и</a:t>
            </a:r>
            <a:r>
              <a:rPr dirty="0" sz="3600" spc="-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т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е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е</a:t>
            </a:r>
            <a:r>
              <a:rPr dirty="0" sz="3600" spc="-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к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т</a:t>
            </a:r>
            <a:r>
              <a:rPr dirty="0" sz="3600" spc="505">
                <a:latin typeface="Trebuchet MS"/>
                <a:cs typeface="Trebuchet MS"/>
              </a:rPr>
              <a:t>  </a:t>
            </a:r>
            <a:r>
              <a:rPr dirty="0" sz="3600">
                <a:latin typeface="Trebuchet MS"/>
                <a:cs typeface="Trebuchet MS"/>
              </a:rPr>
              <a:t>п</a:t>
            </a:r>
            <a:r>
              <a:rPr dirty="0" sz="3600" spc="-2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е</a:t>
            </a:r>
            <a:r>
              <a:rPr dirty="0" sz="3600" spc="-35">
                <a:latin typeface="Trebuchet MS"/>
                <a:cs typeface="Trebuchet MS"/>
              </a:rPr>
              <a:t> </a:t>
            </a:r>
            <a:r>
              <a:rPr dirty="0" sz="3600" spc="-50">
                <a:latin typeface="Trebuchet MS"/>
                <a:cs typeface="Trebuchet MS"/>
              </a:rPr>
              <a:t>н </a:t>
            </a:r>
            <a:r>
              <a:rPr dirty="0" sz="3600">
                <a:latin typeface="Trebuchet MS"/>
                <a:cs typeface="Trebuchet MS"/>
              </a:rPr>
              <a:t>лингвистиканы</a:t>
            </a:r>
            <a:r>
              <a:rPr dirty="0" sz="3600">
                <a:latin typeface="Microsoft Sans Serif"/>
                <a:cs typeface="Microsoft Sans Serif"/>
              </a:rPr>
              <a:t>ң</a:t>
            </a:r>
            <a:r>
              <a:rPr dirty="0" sz="3600" spc="-11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қ</a:t>
            </a:r>
            <a:r>
              <a:rPr dirty="0" sz="3600" spc="-25">
                <a:latin typeface="Trebuchet MS"/>
                <a:cs typeface="Trebuchet MS"/>
              </a:rPr>
              <a:t>иылысында</a:t>
            </a:r>
            <a:r>
              <a:rPr dirty="0" sz="3600" spc="-24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жатыр.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36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3600" spc="360" b="1">
                <a:latin typeface="Trebuchet MS"/>
                <a:cs typeface="Trebuchet MS"/>
              </a:rPr>
              <a:t>NL</a:t>
            </a:r>
            <a:r>
              <a:rPr dirty="0" sz="3600" b="1">
                <a:latin typeface="Trebuchet MS"/>
                <a:cs typeface="Trebuchet MS"/>
              </a:rPr>
              <a:t>P</a:t>
            </a:r>
            <a:r>
              <a:rPr dirty="0" sz="3600" spc="720" b="1">
                <a:latin typeface="Trebuchet MS"/>
                <a:cs typeface="Trebuchet MS"/>
              </a:rPr>
              <a:t> </a:t>
            </a:r>
            <a:r>
              <a:rPr dirty="0" sz="3600" spc="295" b="1">
                <a:latin typeface="Trebuchet MS"/>
                <a:cs typeface="Trebuchet MS"/>
              </a:rPr>
              <a:t>ма</a:t>
            </a:r>
            <a:r>
              <a:rPr dirty="0" sz="3600" spc="295" b="1">
                <a:latin typeface="Arial"/>
                <a:cs typeface="Arial"/>
              </a:rPr>
              <a:t>қ</a:t>
            </a:r>
            <a:r>
              <a:rPr dirty="0" sz="3600" spc="295" b="1">
                <a:latin typeface="Trebuchet MS"/>
                <a:cs typeface="Trebuchet MS"/>
              </a:rPr>
              <a:t>саты</a:t>
            </a:r>
            <a:r>
              <a:rPr dirty="0" sz="3600" spc="715" b="1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-</a:t>
            </a:r>
            <a:r>
              <a:rPr dirty="0" sz="3600" spc="715">
                <a:latin typeface="Trebuchet MS"/>
                <a:cs typeface="Trebuchet MS"/>
              </a:rPr>
              <a:t> </a:t>
            </a:r>
            <a:r>
              <a:rPr dirty="0" sz="3600" spc="320">
                <a:latin typeface="Trebuchet MS"/>
                <a:cs typeface="Trebuchet MS"/>
              </a:rPr>
              <a:t>компьютерлерді</a:t>
            </a:r>
            <a:r>
              <a:rPr dirty="0" sz="3600" spc="725">
                <a:latin typeface="Trebuchet MS"/>
                <a:cs typeface="Trebuchet MS"/>
              </a:rPr>
              <a:t> </a:t>
            </a:r>
            <a:r>
              <a:rPr dirty="0" sz="3600" spc="225">
                <a:latin typeface="Trebuchet MS"/>
                <a:cs typeface="Trebuchet MS"/>
              </a:rPr>
              <a:t>біз</a:t>
            </a:r>
            <a:r>
              <a:rPr dirty="0" sz="3600" spc="-1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с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и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я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т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95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д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м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ң</a:t>
            </a:r>
            <a:r>
              <a:rPr dirty="0" sz="3600" spc="10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Trebuchet MS"/>
                <a:cs typeface="Trebuchet MS"/>
              </a:rPr>
              <a:t>с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ө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з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і</a:t>
            </a:r>
            <a:r>
              <a:rPr dirty="0" sz="3600" spc="95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м</a:t>
            </a:r>
            <a:r>
              <a:rPr dirty="0" sz="3600" spc="-61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е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9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м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 spc="-47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т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і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-6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і</a:t>
            </a:r>
            <a:r>
              <a:rPr dirty="0" sz="3600" spc="-605">
                <a:latin typeface="Trebuchet MS"/>
                <a:cs typeface="Trebuchet MS"/>
              </a:rPr>
              <a:t> </a:t>
            </a:r>
            <a:r>
              <a:rPr dirty="0" sz="3600" spc="-55">
                <a:latin typeface="Trebuchet MS"/>
                <a:cs typeface="Trebuchet MS"/>
              </a:rPr>
              <a:t>н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295">
                <a:latin typeface="Trebuchet MS"/>
                <a:cs typeface="Trebuchet MS"/>
              </a:rPr>
              <a:t>т</a:t>
            </a:r>
            <a:r>
              <a:rPr dirty="0" sz="3600" spc="295">
                <a:latin typeface="Microsoft Sans Serif"/>
                <a:cs typeface="Microsoft Sans Serif"/>
              </a:rPr>
              <a:t>ү</a:t>
            </a:r>
            <a:r>
              <a:rPr dirty="0" sz="3600" spc="295">
                <a:latin typeface="Trebuchet MS"/>
                <a:cs typeface="Trebuchet MS"/>
              </a:rPr>
              <a:t>сінуге,</a:t>
            </a:r>
            <a:r>
              <a:rPr dirty="0" sz="3600" spc="685">
                <a:latin typeface="Trebuchet MS"/>
                <a:cs typeface="Trebuchet MS"/>
              </a:rPr>
              <a:t> </a:t>
            </a:r>
            <a:r>
              <a:rPr dirty="0" sz="3600" spc="300">
                <a:latin typeface="Trebuchet MS"/>
                <a:cs typeface="Trebuchet MS"/>
              </a:rPr>
              <a:t>т</a:t>
            </a:r>
            <a:r>
              <a:rPr dirty="0" sz="3600" spc="300">
                <a:latin typeface="Microsoft Sans Serif"/>
                <a:cs typeface="Microsoft Sans Serif"/>
              </a:rPr>
              <a:t>ү</a:t>
            </a:r>
            <a:r>
              <a:rPr dirty="0" sz="3600" spc="300">
                <a:latin typeface="Trebuchet MS"/>
                <a:cs typeface="Trebuchet MS"/>
              </a:rPr>
              <a:t>сіндіруге</a:t>
            </a:r>
            <a:r>
              <a:rPr dirty="0" sz="3600" spc="690">
                <a:latin typeface="Trebuchet MS"/>
                <a:cs typeface="Trebuchet MS"/>
              </a:rPr>
              <a:t> </a:t>
            </a:r>
            <a:r>
              <a:rPr dirty="0" sz="3600" spc="250">
                <a:latin typeface="Trebuchet MS"/>
                <a:cs typeface="Trebuchet MS"/>
              </a:rPr>
              <a:t>ж</a:t>
            </a:r>
            <a:r>
              <a:rPr dirty="0" sz="3600" spc="250">
                <a:latin typeface="Microsoft Sans Serif"/>
                <a:cs typeface="Microsoft Sans Serif"/>
              </a:rPr>
              <a:t>ә</a:t>
            </a:r>
            <a:r>
              <a:rPr dirty="0" sz="3600" spc="250">
                <a:latin typeface="Trebuchet MS"/>
                <a:cs typeface="Trebuchet MS"/>
              </a:rPr>
              <a:t>не</a:t>
            </a:r>
            <a:r>
              <a:rPr dirty="0" sz="3600" spc="690">
                <a:latin typeface="Trebuchet MS"/>
                <a:cs typeface="Trebuchet MS"/>
              </a:rPr>
              <a:t> </a:t>
            </a:r>
            <a:r>
              <a:rPr dirty="0" sz="3600" spc="275">
                <a:latin typeface="Trebuchet MS"/>
                <a:cs typeface="Trebuchet MS"/>
              </a:rPr>
              <a:t>жасау</a:t>
            </a:r>
            <a:r>
              <a:rPr dirty="0" sz="3600" spc="275">
                <a:latin typeface="Microsoft Sans Serif"/>
                <a:cs typeface="Microsoft Sans Serif"/>
              </a:rPr>
              <a:t>ғ</a:t>
            </a:r>
            <a:r>
              <a:rPr dirty="0" sz="3600" spc="275">
                <a:latin typeface="Trebuchet MS"/>
                <a:cs typeface="Trebuchet MS"/>
              </a:rPr>
              <a:t>а</a:t>
            </a:r>
            <a:r>
              <a:rPr dirty="0" sz="3600" spc="-15">
                <a:latin typeface="Trebuchet MS"/>
                <a:cs typeface="Trebuchet MS"/>
              </a:rPr>
              <a:t> </a:t>
            </a:r>
            <a:r>
              <a:rPr dirty="0" sz="3600" spc="-15">
                <a:latin typeface="Microsoft Sans Serif"/>
                <a:cs typeface="Microsoft Sans Serif"/>
              </a:rPr>
              <a:t>ү</a:t>
            </a:r>
            <a:r>
              <a:rPr dirty="0" sz="3600" spc="-15">
                <a:latin typeface="Trebuchet MS"/>
                <a:cs typeface="Trebuchet MS"/>
              </a:rPr>
              <a:t>йрету.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Б</a:t>
            </a:r>
            <a:r>
              <a:rPr dirty="0" sz="3600" spc="-10">
                <a:latin typeface="Microsoft Sans Serif"/>
                <a:cs typeface="Microsoft Sans Serif"/>
              </a:rPr>
              <a:t>ұ</a:t>
            </a:r>
            <a:r>
              <a:rPr dirty="0" sz="3600" spc="-10">
                <a:latin typeface="Trebuchet MS"/>
                <a:cs typeface="Trebuchet MS"/>
              </a:rPr>
              <a:t>л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с</a:t>
            </a:r>
            <a:r>
              <a:rPr dirty="0" sz="3600" spc="-15">
                <a:latin typeface="Microsoft Sans Serif"/>
                <a:cs typeface="Microsoft Sans Serif"/>
              </a:rPr>
              <a:t>ө</a:t>
            </a:r>
            <a:r>
              <a:rPr dirty="0" sz="3600" spc="-15">
                <a:latin typeface="Trebuchet MS"/>
                <a:cs typeface="Trebuchet MS"/>
              </a:rPr>
              <a:t>здерді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танып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қ</a:t>
            </a:r>
            <a:r>
              <a:rPr dirty="0" sz="3600" spc="-105">
                <a:latin typeface="Trebuchet MS"/>
                <a:cs typeface="Trebuchet MS"/>
              </a:rPr>
              <a:t>ана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70">
                <a:latin typeface="Microsoft Sans Serif"/>
                <a:cs typeface="Microsoft Sans Serif"/>
              </a:rPr>
              <a:t>қ</a:t>
            </a:r>
            <a:r>
              <a:rPr dirty="0" sz="3600" spc="-70">
                <a:latin typeface="Trebuchet MS"/>
                <a:cs typeface="Trebuchet MS"/>
              </a:rPr>
              <a:t>оймай,</a:t>
            </a:r>
            <a:r>
              <a:rPr dirty="0" sz="3600" spc="-15">
                <a:latin typeface="Trebuchet MS"/>
                <a:cs typeface="Trebuchet MS"/>
              </a:rPr>
              <a:t> </a:t>
            </a:r>
            <a:r>
              <a:rPr dirty="0" sz="3600" spc="135">
                <a:latin typeface="Trebuchet MS"/>
                <a:cs typeface="Trebuchet MS"/>
              </a:rPr>
              <a:t>оларды</a:t>
            </a:r>
            <a:r>
              <a:rPr dirty="0" sz="3600" spc="135">
                <a:latin typeface="Microsoft Sans Serif"/>
                <a:cs typeface="Microsoft Sans Serif"/>
              </a:rPr>
              <a:t>ң</a:t>
            </a:r>
            <a:r>
              <a:rPr dirty="0" sz="3600" spc="520">
                <a:latin typeface="Microsoft Sans Serif"/>
                <a:cs typeface="Microsoft Sans Serif"/>
              </a:rPr>
              <a:t> </a:t>
            </a:r>
            <a:r>
              <a:rPr dirty="0" sz="3600" spc="160">
                <a:latin typeface="Trebuchet MS"/>
                <a:cs typeface="Trebuchet MS"/>
              </a:rPr>
              <a:t>ма</a:t>
            </a:r>
            <a:r>
              <a:rPr dirty="0" sz="3600" spc="160">
                <a:latin typeface="Microsoft Sans Serif"/>
                <a:cs typeface="Microsoft Sans Serif"/>
              </a:rPr>
              <a:t>ғ</a:t>
            </a:r>
            <a:r>
              <a:rPr dirty="0" sz="3600" spc="160">
                <a:latin typeface="Trebuchet MS"/>
                <a:cs typeface="Trebuchet MS"/>
              </a:rPr>
              <a:t>ынасын,</a:t>
            </a:r>
            <a:r>
              <a:rPr dirty="0" sz="3600" spc="385">
                <a:latin typeface="Trebuchet MS"/>
                <a:cs typeface="Trebuchet MS"/>
              </a:rPr>
              <a:t> </a:t>
            </a:r>
            <a:r>
              <a:rPr dirty="0" sz="3600" spc="160">
                <a:latin typeface="Trebuchet MS"/>
                <a:cs typeface="Trebuchet MS"/>
              </a:rPr>
              <a:t>контекстін</a:t>
            </a:r>
            <a:r>
              <a:rPr dirty="0" sz="3600" spc="390">
                <a:latin typeface="Trebuchet MS"/>
                <a:cs typeface="Trebuchet MS"/>
              </a:rPr>
              <a:t> </a:t>
            </a:r>
            <a:r>
              <a:rPr dirty="0" sz="3600" spc="140">
                <a:latin typeface="Trebuchet MS"/>
                <a:cs typeface="Trebuchet MS"/>
              </a:rPr>
              <a:t>ж</a:t>
            </a:r>
            <a:r>
              <a:rPr dirty="0" sz="3600" spc="140">
                <a:latin typeface="Microsoft Sans Serif"/>
                <a:cs typeface="Microsoft Sans Serif"/>
              </a:rPr>
              <a:t>ә</a:t>
            </a:r>
            <a:r>
              <a:rPr dirty="0" sz="3600" spc="140">
                <a:latin typeface="Trebuchet MS"/>
                <a:cs typeface="Trebuchet MS"/>
              </a:rPr>
              <a:t>не</a:t>
            </a:r>
            <a:r>
              <a:rPr dirty="0" sz="3600" spc="-15">
                <a:latin typeface="Trebuchet MS"/>
                <a:cs typeface="Trebuchet MS"/>
              </a:rPr>
              <a:t> эмоциясын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т</a:t>
            </a:r>
            <a:r>
              <a:rPr dirty="0" sz="3600" spc="-10">
                <a:latin typeface="Microsoft Sans Serif"/>
                <a:cs typeface="Microsoft Sans Serif"/>
              </a:rPr>
              <a:t>ү</a:t>
            </a:r>
            <a:r>
              <a:rPr dirty="0" sz="3600" spc="-10">
                <a:latin typeface="Trebuchet MS"/>
                <a:cs typeface="Trebuchet MS"/>
              </a:rPr>
              <a:t>сінуді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де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-60">
                <a:latin typeface="Microsoft Sans Serif"/>
                <a:cs typeface="Microsoft Sans Serif"/>
              </a:rPr>
              <a:t>қ</a:t>
            </a:r>
            <a:r>
              <a:rPr dirty="0" sz="3600" spc="-60">
                <a:latin typeface="Trebuchet MS"/>
                <a:cs typeface="Trebuchet MS"/>
              </a:rPr>
              <a:t>амтиды.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NLP</a:t>
            </a:r>
            <a:r>
              <a:rPr dirty="0" spc="-100"/>
              <a:t> </a:t>
            </a:r>
            <a:r>
              <a:rPr dirty="0"/>
              <a:t>(Natural</a:t>
            </a:r>
            <a:r>
              <a:rPr dirty="0" spc="-65"/>
              <a:t> </a:t>
            </a:r>
            <a:r>
              <a:rPr dirty="0"/>
              <a:t>Language</a:t>
            </a:r>
            <a:r>
              <a:rPr dirty="0" spc="-65"/>
              <a:t> </a:t>
            </a:r>
            <a:r>
              <a:rPr dirty="0" spc="-10"/>
              <a:t>Processing)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3704" y="1844039"/>
              <a:ext cx="9889235" cy="86106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NLP</a:t>
            </a:r>
            <a:r>
              <a:rPr dirty="0" spc="-220"/>
              <a:t> </a:t>
            </a:r>
            <a:r>
              <a:rPr dirty="0" spc="-10"/>
              <a:t>қолданбасының</a:t>
            </a:r>
            <a:r>
              <a:rPr dirty="0" spc="-210"/>
              <a:t> </a:t>
            </a:r>
            <a:r>
              <a:rPr dirty="0"/>
              <a:t>кейбір</a:t>
            </a:r>
            <a:r>
              <a:rPr dirty="0" spc="-210"/>
              <a:t> </a:t>
            </a:r>
            <a:r>
              <a:rPr dirty="0" spc="-10"/>
              <a:t>бағыттары: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30909" y="2139975"/>
            <a:ext cx="18325465" cy="7403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135" b="1">
                <a:latin typeface="Arial"/>
                <a:cs typeface="Arial"/>
              </a:rPr>
              <a:t>Машиналық</a:t>
            </a:r>
            <a:r>
              <a:rPr dirty="0" sz="4000" spc="370" b="1">
                <a:latin typeface="Arial"/>
                <a:cs typeface="Arial"/>
              </a:rPr>
              <a:t> </a:t>
            </a:r>
            <a:r>
              <a:rPr dirty="0" sz="4000" spc="135" b="1">
                <a:latin typeface="Arial"/>
                <a:cs typeface="Arial"/>
              </a:rPr>
              <a:t>аударма.</a:t>
            </a:r>
            <a:r>
              <a:rPr dirty="0" sz="4000" spc="375" b="1">
                <a:latin typeface="Arial"/>
                <a:cs typeface="Arial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Мәтінді</a:t>
            </a:r>
            <a:r>
              <a:rPr dirty="0" sz="4000" spc="434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бір</a:t>
            </a:r>
            <a:r>
              <a:rPr dirty="0" sz="4000" spc="44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Microsoft Sans Serif"/>
                <a:cs typeface="Microsoft Sans Serif"/>
              </a:rPr>
              <a:t>тілден</a:t>
            </a:r>
            <a:r>
              <a:rPr dirty="0" sz="4000" spc="44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екінші</a:t>
            </a:r>
            <a:r>
              <a:rPr dirty="0" sz="4000" spc="434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тілге</a:t>
            </a:r>
            <a:r>
              <a:rPr dirty="0" sz="4000" spc="44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Microsoft Sans Serif"/>
                <a:cs typeface="Microsoft Sans Serif"/>
              </a:rPr>
              <a:t>автоматты</a:t>
            </a:r>
            <a:r>
              <a:rPr dirty="0" sz="4000" spc="440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түрде </a:t>
            </a:r>
            <a:r>
              <a:rPr dirty="0" sz="4000" spc="-10">
                <a:latin typeface="Microsoft Sans Serif"/>
                <a:cs typeface="Microsoft Sans Serif"/>
              </a:rPr>
              <a:t>аударады.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40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4000" spc="50" b="1">
                <a:latin typeface="Arial"/>
                <a:cs typeface="Arial"/>
              </a:rPr>
              <a:t>Сезімдерді</a:t>
            </a:r>
            <a:r>
              <a:rPr dirty="0" sz="4000" spc="285" b="1">
                <a:latin typeface="Arial"/>
                <a:cs typeface="Arial"/>
              </a:rPr>
              <a:t> </a:t>
            </a:r>
            <a:r>
              <a:rPr dirty="0" sz="4000" spc="55" b="1">
                <a:latin typeface="Arial"/>
                <a:cs typeface="Arial"/>
              </a:rPr>
              <a:t>талдау.</a:t>
            </a:r>
            <a:r>
              <a:rPr dirty="0" sz="4000" spc="290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Мәтіннің</a:t>
            </a:r>
            <a:r>
              <a:rPr dirty="0" sz="4000" spc="3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эмоционалдық</a:t>
            </a:r>
            <a:r>
              <a:rPr dirty="0" sz="4000" spc="3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реңкін</a:t>
            </a:r>
            <a:r>
              <a:rPr dirty="0" sz="4000" spc="3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анықтайды</a:t>
            </a:r>
            <a:r>
              <a:rPr dirty="0" sz="4000" spc="34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(жағымды, </a:t>
            </a:r>
            <a:r>
              <a:rPr dirty="0" sz="4000" spc="110">
                <a:latin typeface="Microsoft Sans Serif"/>
                <a:cs typeface="Microsoft Sans Serif"/>
              </a:rPr>
              <a:t>жағымсыз,</a:t>
            </a:r>
            <a:r>
              <a:rPr dirty="0" sz="4000" spc="480">
                <a:latin typeface="Microsoft Sans Serif"/>
                <a:cs typeface="Microsoft Sans Serif"/>
              </a:rPr>
              <a:t> </a:t>
            </a:r>
            <a:r>
              <a:rPr dirty="0" sz="4000" spc="160">
                <a:latin typeface="Microsoft Sans Serif"/>
                <a:cs typeface="Microsoft Sans Serif"/>
              </a:rPr>
              <a:t>бейтарап).</a:t>
            </a:r>
            <a:r>
              <a:rPr dirty="0" sz="4000" spc="480">
                <a:latin typeface="Microsoft Sans Serif"/>
                <a:cs typeface="Microsoft Sans Serif"/>
              </a:rPr>
              <a:t> </a:t>
            </a:r>
            <a:r>
              <a:rPr dirty="0" sz="4000" spc="170">
                <a:latin typeface="Microsoft Sans Serif"/>
                <a:cs typeface="Microsoft Sans Serif"/>
              </a:rPr>
              <a:t>Тұтынушылардың</a:t>
            </a:r>
            <a:r>
              <a:rPr dirty="0" sz="4000" spc="500">
                <a:latin typeface="Microsoft Sans Serif"/>
                <a:cs typeface="Microsoft Sans Serif"/>
              </a:rPr>
              <a:t> </a:t>
            </a:r>
            <a:r>
              <a:rPr dirty="0" sz="4000" spc="140">
                <a:latin typeface="Microsoft Sans Serif"/>
                <a:cs typeface="Microsoft Sans Serif"/>
              </a:rPr>
              <a:t>пікірлерін</a:t>
            </a:r>
            <a:r>
              <a:rPr dirty="0" sz="4000" spc="495">
                <a:latin typeface="Microsoft Sans Serif"/>
                <a:cs typeface="Microsoft Sans Serif"/>
              </a:rPr>
              <a:t> </a:t>
            </a:r>
            <a:r>
              <a:rPr dirty="0" sz="4000" spc="165">
                <a:latin typeface="Microsoft Sans Serif"/>
                <a:cs typeface="Microsoft Sans Serif"/>
              </a:rPr>
              <a:t>талдау,</a:t>
            </a:r>
            <a:r>
              <a:rPr dirty="0" sz="4000" spc="495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әлеуметтік </a:t>
            </a:r>
            <a:r>
              <a:rPr dirty="0" sz="4000">
                <a:latin typeface="Microsoft Sans Serif"/>
                <a:cs typeface="Microsoft Sans Serif"/>
              </a:rPr>
              <a:t>медианы</a:t>
            </a:r>
            <a:r>
              <a:rPr dirty="0" sz="4000" spc="-200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бақылау</a:t>
            </a:r>
            <a:r>
              <a:rPr dirty="0" sz="4000" spc="-20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және</a:t>
            </a:r>
            <a:endParaRPr sz="40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14">
                <a:latin typeface="Microsoft Sans Serif"/>
                <a:cs typeface="Microsoft Sans Serif"/>
              </a:rPr>
              <a:t>қоғамдық</a:t>
            </a:r>
            <a:r>
              <a:rPr dirty="0" sz="4000" spc="-155">
                <a:latin typeface="Microsoft Sans Serif"/>
                <a:cs typeface="Microsoft Sans Serif"/>
              </a:rPr>
              <a:t> </a:t>
            </a:r>
            <a:r>
              <a:rPr dirty="0" sz="4000" spc="-30">
                <a:latin typeface="Microsoft Sans Serif"/>
                <a:cs typeface="Microsoft Sans Serif"/>
              </a:rPr>
              <a:t>пікірді</a:t>
            </a:r>
            <a:r>
              <a:rPr dirty="0" sz="4000" spc="-17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зерттеу.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40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4000" spc="95" b="1">
                <a:latin typeface="Arial"/>
                <a:cs typeface="Arial"/>
              </a:rPr>
              <a:t>Чат-</a:t>
            </a:r>
            <a:r>
              <a:rPr dirty="0" sz="4000" spc="85" b="1">
                <a:latin typeface="Arial"/>
                <a:cs typeface="Arial"/>
              </a:rPr>
              <a:t>боттар</a:t>
            </a:r>
            <a:r>
              <a:rPr dirty="0" sz="4000" spc="260" b="1">
                <a:latin typeface="Arial"/>
                <a:cs typeface="Arial"/>
              </a:rPr>
              <a:t> </a:t>
            </a:r>
            <a:r>
              <a:rPr dirty="0" sz="4000" spc="70" b="1">
                <a:latin typeface="Arial"/>
                <a:cs typeface="Arial"/>
              </a:rPr>
              <a:t>және</a:t>
            </a:r>
            <a:r>
              <a:rPr dirty="0" sz="4000" spc="260" b="1">
                <a:latin typeface="Arial"/>
                <a:cs typeface="Arial"/>
              </a:rPr>
              <a:t> </a:t>
            </a:r>
            <a:r>
              <a:rPr dirty="0" sz="4000" spc="85" b="1">
                <a:latin typeface="Arial"/>
                <a:cs typeface="Arial"/>
              </a:rPr>
              <a:t>виртуалды</a:t>
            </a:r>
            <a:r>
              <a:rPr dirty="0" sz="4000" spc="265" b="1">
                <a:latin typeface="Arial"/>
                <a:cs typeface="Arial"/>
              </a:rPr>
              <a:t> </a:t>
            </a:r>
            <a:r>
              <a:rPr dirty="0" sz="4000" spc="90" b="1">
                <a:latin typeface="Arial"/>
                <a:cs typeface="Arial"/>
              </a:rPr>
              <a:t>көмекшілер.</a:t>
            </a:r>
            <a:r>
              <a:rPr dirty="0" sz="4000" spc="254" b="1">
                <a:latin typeface="Arial"/>
                <a:cs typeface="Arial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Пайдаланушылармен</a:t>
            </a:r>
            <a:r>
              <a:rPr dirty="0" sz="4000" spc="325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табиғи </a:t>
            </a:r>
            <a:r>
              <a:rPr dirty="0" sz="4000">
                <a:latin typeface="Microsoft Sans Serif"/>
                <a:cs typeface="Microsoft Sans Serif"/>
              </a:rPr>
              <a:t>тілде</a:t>
            </a:r>
            <a:r>
              <a:rPr dirty="0" sz="4000" spc="-1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байланысатын</a:t>
            </a:r>
            <a:r>
              <a:rPr dirty="0" sz="4000" spc="-1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автоматтандырылған</a:t>
            </a:r>
            <a:r>
              <a:rPr dirty="0" sz="4000" spc="-12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жүйелер.</a:t>
            </a:r>
            <a:r>
              <a:rPr dirty="0" sz="4000" spc="-1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Олар</a:t>
            </a:r>
            <a:r>
              <a:rPr dirty="0" sz="4000" spc="-130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ақпаратты</a:t>
            </a:r>
            <a:r>
              <a:rPr dirty="0" sz="4000" spc="-1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табуға, </a:t>
            </a:r>
            <a:r>
              <a:rPr dirty="0" sz="4000" spc="65">
                <a:latin typeface="Microsoft Sans Serif"/>
                <a:cs typeface="Microsoft Sans Serif"/>
              </a:rPr>
              <a:t>сатып</a:t>
            </a:r>
            <a:r>
              <a:rPr dirty="0" sz="4000" spc="31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алулар</a:t>
            </a:r>
            <a:r>
              <a:rPr dirty="0" sz="4000" spc="315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жасауға,</a:t>
            </a:r>
            <a:r>
              <a:rPr dirty="0" sz="4000" spc="31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билеттерді</a:t>
            </a:r>
            <a:r>
              <a:rPr dirty="0" sz="4000" spc="31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брондауға</a:t>
            </a:r>
            <a:r>
              <a:rPr dirty="0" sz="4000" spc="32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және</a:t>
            </a:r>
            <a:r>
              <a:rPr dirty="0" sz="4000" spc="3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басқа</a:t>
            </a:r>
            <a:r>
              <a:rPr dirty="0" sz="4000" spc="32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тапсырмаларға </a:t>
            </a:r>
            <a:r>
              <a:rPr dirty="0" sz="4000" spc="-10">
                <a:latin typeface="Microsoft Sans Serif"/>
                <a:cs typeface="Microsoft Sans Serif"/>
              </a:rPr>
              <a:t>көмектеседі.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1850" y="3583940"/>
            <a:ext cx="18364200" cy="720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240" b="1">
                <a:latin typeface="Arial"/>
                <a:cs typeface="Arial"/>
              </a:rPr>
              <a:t>Ақпаратты</a:t>
            </a:r>
            <a:r>
              <a:rPr dirty="0" sz="3600" spc="600" b="1">
                <a:latin typeface="Arial"/>
                <a:cs typeface="Arial"/>
              </a:rPr>
              <a:t> </a:t>
            </a:r>
            <a:r>
              <a:rPr dirty="0" sz="3600" spc="235" b="1">
                <a:latin typeface="Arial"/>
                <a:cs typeface="Arial"/>
              </a:rPr>
              <a:t>шығару.</a:t>
            </a:r>
            <a:r>
              <a:rPr dirty="0" sz="3600" spc="600" b="1">
                <a:latin typeface="Arial"/>
                <a:cs typeface="Arial"/>
              </a:rPr>
              <a:t> </a:t>
            </a:r>
            <a:r>
              <a:rPr dirty="0" sz="3600" spc="235">
                <a:latin typeface="Microsoft Sans Serif"/>
                <a:cs typeface="Microsoft Sans Serif"/>
              </a:rPr>
              <a:t>Мәтіннен</a:t>
            </a:r>
            <a:r>
              <a:rPr dirty="0" sz="3600" spc="645">
                <a:latin typeface="Microsoft Sans Serif"/>
                <a:cs typeface="Microsoft Sans Serif"/>
              </a:rPr>
              <a:t> </a:t>
            </a:r>
            <a:r>
              <a:rPr dirty="0" sz="3600" spc="190">
                <a:latin typeface="Microsoft Sans Serif"/>
                <a:cs typeface="Microsoft Sans Serif"/>
              </a:rPr>
              <a:t>негізгі</a:t>
            </a:r>
            <a:r>
              <a:rPr dirty="0" sz="3600" spc="650">
                <a:latin typeface="Microsoft Sans Serif"/>
                <a:cs typeface="Microsoft Sans Serif"/>
              </a:rPr>
              <a:t> </a:t>
            </a:r>
            <a:r>
              <a:rPr dirty="0" sz="3600" spc="200">
                <a:latin typeface="Microsoft Sans Serif"/>
                <a:cs typeface="Microsoft Sans Serif"/>
              </a:rPr>
              <a:t>ақпаратты</a:t>
            </a:r>
            <a:r>
              <a:rPr dirty="0" sz="3600" spc="650">
                <a:latin typeface="Microsoft Sans Serif"/>
                <a:cs typeface="Microsoft Sans Serif"/>
              </a:rPr>
              <a:t> </a:t>
            </a:r>
            <a:r>
              <a:rPr dirty="0" sz="3600" spc="235">
                <a:latin typeface="Microsoft Sans Serif"/>
                <a:cs typeface="Microsoft Sans Serif"/>
              </a:rPr>
              <a:t>автоматты</a:t>
            </a:r>
            <a:r>
              <a:rPr dirty="0" sz="3600" spc="655">
                <a:latin typeface="Microsoft Sans Serif"/>
                <a:cs typeface="Microsoft Sans Serif"/>
              </a:rPr>
              <a:t> </a:t>
            </a:r>
            <a:r>
              <a:rPr dirty="0" sz="3600" spc="225">
                <a:latin typeface="Microsoft Sans Serif"/>
                <a:cs typeface="Microsoft Sans Serif"/>
              </a:rPr>
              <a:t>түрде</a:t>
            </a:r>
            <a:r>
              <a:rPr dirty="0" sz="3600" spc="645">
                <a:latin typeface="Microsoft Sans Serif"/>
                <a:cs typeface="Microsoft Sans Serif"/>
              </a:rPr>
              <a:t> </a:t>
            </a:r>
            <a:r>
              <a:rPr dirty="0" sz="3600" spc="229">
                <a:latin typeface="Microsoft Sans Serif"/>
                <a:cs typeface="Microsoft Sans Serif"/>
              </a:rPr>
              <a:t>шығару. </a:t>
            </a:r>
            <a:r>
              <a:rPr dirty="0" sz="3600" spc="235">
                <a:latin typeface="Microsoft Sans Serif"/>
                <a:cs typeface="Microsoft Sans Serif"/>
              </a:rPr>
              <a:t>Жаңалықтар</a:t>
            </a:r>
            <a:r>
              <a:rPr dirty="0" sz="3600" spc="680">
                <a:latin typeface="Microsoft Sans Serif"/>
                <a:cs typeface="Microsoft Sans Serif"/>
              </a:rPr>
              <a:t> </a:t>
            </a:r>
            <a:r>
              <a:rPr dirty="0" sz="3600" spc="235">
                <a:latin typeface="Microsoft Sans Serif"/>
                <a:cs typeface="Microsoft Sans Serif"/>
              </a:rPr>
              <a:t>мақалалары</a:t>
            </a:r>
            <a:r>
              <a:rPr dirty="0" sz="3600" spc="685">
                <a:latin typeface="Microsoft Sans Serif"/>
                <a:cs typeface="Microsoft Sans Serif"/>
              </a:rPr>
              <a:t> </a:t>
            </a:r>
            <a:r>
              <a:rPr dirty="0" sz="3600" spc="235">
                <a:latin typeface="Microsoft Sans Serif"/>
                <a:cs typeface="Microsoft Sans Serif"/>
              </a:rPr>
              <a:t>немесе</a:t>
            </a:r>
            <a:r>
              <a:rPr dirty="0" sz="3600" spc="685">
                <a:latin typeface="Microsoft Sans Serif"/>
                <a:cs typeface="Microsoft Sans Serif"/>
              </a:rPr>
              <a:t> </a:t>
            </a:r>
            <a:r>
              <a:rPr dirty="0" sz="3600" spc="190">
                <a:latin typeface="Microsoft Sans Serif"/>
                <a:cs typeface="Microsoft Sans Serif"/>
              </a:rPr>
              <a:t>заңды</a:t>
            </a:r>
            <a:r>
              <a:rPr dirty="0" sz="3600" spc="685">
                <a:latin typeface="Microsoft Sans Serif"/>
                <a:cs typeface="Microsoft Sans Serif"/>
              </a:rPr>
              <a:t> </a:t>
            </a:r>
            <a:r>
              <a:rPr dirty="0" sz="3600" spc="200">
                <a:latin typeface="Microsoft Sans Serif"/>
                <a:cs typeface="Microsoft Sans Serif"/>
              </a:rPr>
              <a:t>құжаттар</a:t>
            </a:r>
            <a:r>
              <a:rPr dirty="0" sz="3600" spc="680">
                <a:latin typeface="Microsoft Sans Serif"/>
                <a:cs typeface="Microsoft Sans Serif"/>
              </a:rPr>
              <a:t> </a:t>
            </a:r>
            <a:r>
              <a:rPr dirty="0" sz="3600" spc="185">
                <a:latin typeface="Microsoft Sans Serif"/>
                <a:cs typeface="Microsoft Sans Serif"/>
              </a:rPr>
              <a:t>сияқты</a:t>
            </a:r>
            <a:r>
              <a:rPr dirty="0" sz="3600" spc="700">
                <a:latin typeface="Microsoft Sans Serif"/>
                <a:cs typeface="Microsoft Sans Serif"/>
              </a:rPr>
              <a:t> </a:t>
            </a:r>
            <a:r>
              <a:rPr dirty="0" sz="3600" spc="204">
                <a:latin typeface="Microsoft Sans Serif"/>
                <a:cs typeface="Microsoft Sans Serif"/>
              </a:rPr>
              <a:t>үлкен</a:t>
            </a:r>
            <a:r>
              <a:rPr dirty="0" sz="3600" spc="690">
                <a:latin typeface="Microsoft Sans Serif"/>
                <a:cs typeface="Microsoft Sans Serif"/>
              </a:rPr>
              <a:t> </a:t>
            </a:r>
            <a:r>
              <a:rPr dirty="0" sz="3600" spc="220">
                <a:latin typeface="Microsoft Sans Serif"/>
                <a:cs typeface="Microsoft Sans Serif"/>
              </a:rPr>
              <a:t>көлемдегі </a:t>
            </a:r>
            <a:r>
              <a:rPr dirty="0" sz="3600" spc="-10">
                <a:latin typeface="Microsoft Sans Serif"/>
                <a:cs typeface="Microsoft Sans Serif"/>
              </a:rPr>
              <a:t>деректерді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талдау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үшін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пайдалы.</a:t>
            </a:r>
            <a:endParaRPr sz="3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36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3600" spc="-30" b="1">
                <a:latin typeface="Arial"/>
                <a:cs typeface="Arial"/>
              </a:rPr>
              <a:t>М</a:t>
            </a:r>
            <a:r>
              <a:rPr dirty="0" sz="3600" spc="-5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ә</a:t>
            </a:r>
            <a:r>
              <a:rPr dirty="0" sz="3600" spc="-5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т</a:t>
            </a:r>
            <a:r>
              <a:rPr dirty="0" sz="3600" spc="-5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і</a:t>
            </a:r>
            <a:r>
              <a:rPr dirty="0" sz="3600" spc="-53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н</a:t>
            </a:r>
            <a:r>
              <a:rPr dirty="0" sz="3600" spc="-525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д</a:t>
            </a:r>
            <a:r>
              <a:rPr dirty="0" sz="3600" spc="-5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і</a:t>
            </a:r>
            <a:r>
              <a:rPr dirty="0" sz="3600" spc="944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қ</a:t>
            </a:r>
            <a:r>
              <a:rPr dirty="0" sz="3600" spc="-5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ұ</a:t>
            </a:r>
            <a:r>
              <a:rPr dirty="0" sz="3600" spc="-53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р</a:t>
            </a:r>
            <a:r>
              <a:rPr dirty="0" sz="3600" spc="-5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у</a:t>
            </a:r>
            <a:r>
              <a:rPr dirty="0" sz="3600" spc="-5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944" b="1">
                <a:latin typeface="Arial"/>
                <a:cs typeface="Arial"/>
              </a:rPr>
              <a:t> </a:t>
            </a:r>
            <a:r>
              <a:rPr dirty="0" sz="3600" spc="60">
                <a:latin typeface="Microsoft Sans Serif"/>
                <a:cs typeface="Microsoft Sans Serif"/>
              </a:rPr>
              <a:t>Ж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ң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994">
                <a:latin typeface="Microsoft Sans Serif"/>
                <a:cs typeface="Microsoft Sans Serif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м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,</a:t>
            </a:r>
            <a:r>
              <a:rPr dirty="0" sz="3600" spc="99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ө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ң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994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ж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99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ц</a:t>
            </a:r>
            <a:r>
              <a:rPr dirty="0" sz="3600" spc="-484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7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и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й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480">
                <a:latin typeface="Microsoft Sans Serif"/>
                <a:cs typeface="Microsoft Sans Serif"/>
              </a:rPr>
              <a:t> </a:t>
            </a:r>
            <a:r>
              <a:rPr dirty="0" sz="3600" spc="-210">
                <a:latin typeface="Microsoft Sans Serif"/>
                <a:cs typeface="Microsoft Sans Serif"/>
              </a:rPr>
              <a:t>р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175">
                <a:latin typeface="Microsoft Sans Serif"/>
                <a:cs typeface="Microsoft Sans Serif"/>
              </a:rPr>
              <a:t>сияқты</a:t>
            </a:r>
            <a:r>
              <a:rPr dirty="0" sz="3600" spc="650">
                <a:latin typeface="Microsoft Sans Serif"/>
                <a:cs typeface="Microsoft Sans Serif"/>
              </a:rPr>
              <a:t> </a:t>
            </a:r>
            <a:r>
              <a:rPr dirty="0" sz="3600" spc="250">
                <a:latin typeface="Microsoft Sans Serif"/>
                <a:cs typeface="Microsoft Sans Serif"/>
              </a:rPr>
              <a:t>мәтіндерді</a:t>
            </a:r>
            <a:r>
              <a:rPr dirty="0" sz="3600" spc="655">
                <a:latin typeface="Microsoft Sans Serif"/>
                <a:cs typeface="Microsoft Sans Serif"/>
              </a:rPr>
              <a:t> </a:t>
            </a:r>
            <a:r>
              <a:rPr dirty="0" sz="3600" spc="250">
                <a:latin typeface="Microsoft Sans Serif"/>
                <a:cs typeface="Microsoft Sans Serif"/>
              </a:rPr>
              <a:t>автоматты</a:t>
            </a:r>
            <a:r>
              <a:rPr dirty="0" sz="3600" spc="660">
                <a:latin typeface="Microsoft Sans Serif"/>
                <a:cs typeface="Microsoft Sans Serif"/>
              </a:rPr>
              <a:t> </a:t>
            </a:r>
            <a:r>
              <a:rPr dirty="0" sz="3600" spc="235">
                <a:latin typeface="Microsoft Sans Serif"/>
                <a:cs typeface="Microsoft Sans Serif"/>
              </a:rPr>
              <a:t>түрде</a:t>
            </a:r>
            <a:r>
              <a:rPr dirty="0" sz="3600" spc="655">
                <a:latin typeface="Microsoft Sans Serif"/>
                <a:cs typeface="Microsoft Sans Serif"/>
              </a:rPr>
              <a:t> </a:t>
            </a:r>
            <a:r>
              <a:rPr dirty="0" sz="3600" spc="225">
                <a:latin typeface="Microsoft Sans Serif"/>
                <a:cs typeface="Microsoft Sans Serif"/>
              </a:rPr>
              <a:t>жасау.</a:t>
            </a:r>
            <a:r>
              <a:rPr dirty="0" sz="3600" spc="655">
                <a:latin typeface="Microsoft Sans Serif"/>
                <a:cs typeface="Microsoft Sans Serif"/>
              </a:rPr>
              <a:t> </a:t>
            </a:r>
            <a:r>
              <a:rPr dirty="0" sz="3600" spc="265">
                <a:latin typeface="Microsoft Sans Serif"/>
                <a:cs typeface="Microsoft Sans Serif"/>
              </a:rPr>
              <a:t>Журналистикада,</a:t>
            </a:r>
            <a:r>
              <a:rPr dirty="0" sz="3600" spc="655">
                <a:latin typeface="Microsoft Sans Serif"/>
                <a:cs typeface="Microsoft Sans Serif"/>
              </a:rPr>
              <a:t> </a:t>
            </a:r>
            <a:r>
              <a:rPr dirty="0" sz="3600" spc="229">
                <a:latin typeface="Microsoft Sans Serif"/>
                <a:cs typeface="Microsoft Sans Serif"/>
              </a:rPr>
              <a:t>маркетингте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210">
                <a:latin typeface="Microsoft Sans Serif"/>
                <a:cs typeface="Microsoft Sans Serif"/>
              </a:rPr>
              <a:t>және</a:t>
            </a:r>
            <a:r>
              <a:rPr dirty="0" sz="3600" spc="735">
                <a:latin typeface="Microsoft Sans Serif"/>
                <a:cs typeface="Microsoft Sans Serif"/>
              </a:rPr>
              <a:t> </a:t>
            </a:r>
            <a:r>
              <a:rPr dirty="0" sz="3600" spc="260">
                <a:latin typeface="Microsoft Sans Serif"/>
                <a:cs typeface="Microsoft Sans Serif"/>
              </a:rPr>
              <a:t>ойын-</a:t>
            </a:r>
            <a:r>
              <a:rPr dirty="0" sz="3600" spc="-615">
                <a:latin typeface="Microsoft Sans Serif"/>
                <a:cs typeface="Microsoft Sans Serif"/>
              </a:rPr>
              <a:t> </a:t>
            </a:r>
            <a:r>
              <a:rPr dirty="0" sz="3600" spc="200">
                <a:latin typeface="Microsoft Sans Serif"/>
                <a:cs typeface="Microsoft Sans Serif"/>
              </a:rPr>
              <a:t>сауық</a:t>
            </a:r>
            <a:r>
              <a:rPr dirty="0" sz="3600" spc="735">
                <a:latin typeface="Microsoft Sans Serif"/>
                <a:cs typeface="Microsoft Sans Serif"/>
              </a:rPr>
              <a:t> </a:t>
            </a:r>
            <a:r>
              <a:rPr dirty="0" sz="3600" spc="310">
                <a:latin typeface="Microsoft Sans Serif"/>
                <a:cs typeface="Microsoft Sans Serif"/>
              </a:rPr>
              <a:t>индустриясында</a:t>
            </a:r>
            <a:r>
              <a:rPr dirty="0" sz="3600" spc="735">
                <a:latin typeface="Microsoft Sans Serif"/>
                <a:cs typeface="Microsoft Sans Serif"/>
              </a:rPr>
              <a:t> </a:t>
            </a:r>
            <a:r>
              <a:rPr dirty="0" sz="3600" spc="285">
                <a:latin typeface="Microsoft Sans Serif"/>
                <a:cs typeface="Microsoft Sans Serif"/>
              </a:rPr>
              <a:t>қолданылады.</a:t>
            </a:r>
            <a:r>
              <a:rPr dirty="0" sz="3600" spc="735">
                <a:latin typeface="Microsoft Sans Serif"/>
                <a:cs typeface="Microsoft Sans Serif"/>
              </a:rPr>
              <a:t> </a:t>
            </a:r>
            <a:r>
              <a:rPr dirty="0" sz="3600" spc="295">
                <a:latin typeface="Microsoft Sans Serif"/>
                <a:cs typeface="Microsoft Sans Serif"/>
              </a:rPr>
              <a:t>Сөйлеуді</a:t>
            </a:r>
            <a:r>
              <a:rPr dirty="0" sz="3600" spc="745">
                <a:latin typeface="Microsoft Sans Serif"/>
                <a:cs typeface="Microsoft Sans Serif"/>
              </a:rPr>
              <a:t> </a:t>
            </a:r>
            <a:r>
              <a:rPr dirty="0" sz="3600" spc="270">
                <a:latin typeface="Microsoft Sans Serif"/>
                <a:cs typeface="Microsoft Sans Serif"/>
              </a:rPr>
              <a:t>тану.</a:t>
            </a:r>
            <a:r>
              <a:rPr dirty="0" sz="3600" spc="745">
                <a:latin typeface="Microsoft Sans Serif"/>
                <a:cs typeface="Microsoft Sans Serif"/>
              </a:rPr>
              <a:t> </a:t>
            </a:r>
            <a:r>
              <a:rPr dirty="0" sz="3600" spc="290">
                <a:latin typeface="Microsoft Sans Serif"/>
                <a:cs typeface="Microsoft Sans Serif"/>
              </a:rPr>
              <a:t>Сөйлеу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240">
                <a:latin typeface="Microsoft Sans Serif"/>
                <a:cs typeface="Microsoft Sans Serif"/>
              </a:rPr>
              <a:t>тілін</a:t>
            </a:r>
            <a:r>
              <a:rPr dirty="0" sz="3600" spc="685">
                <a:latin typeface="Microsoft Sans Serif"/>
                <a:cs typeface="Microsoft Sans Serif"/>
              </a:rPr>
              <a:t> </a:t>
            </a:r>
            <a:r>
              <a:rPr dirty="0" sz="3600" spc="240">
                <a:latin typeface="Microsoft Sans Serif"/>
                <a:cs typeface="Microsoft Sans Serif"/>
              </a:rPr>
              <a:t>мәтінге</a:t>
            </a:r>
            <a:r>
              <a:rPr dirty="0" sz="3600" spc="695">
                <a:latin typeface="Microsoft Sans Serif"/>
                <a:cs typeface="Microsoft Sans Serif"/>
              </a:rPr>
              <a:t> </a:t>
            </a:r>
            <a:r>
              <a:rPr dirty="0" sz="3600" spc="285">
                <a:latin typeface="Microsoft Sans Serif"/>
                <a:cs typeface="Microsoft Sans Serif"/>
              </a:rPr>
              <a:t>айналдыру.</a:t>
            </a:r>
            <a:r>
              <a:rPr dirty="0" sz="3600" spc="695">
                <a:latin typeface="Microsoft Sans Serif"/>
                <a:cs typeface="Microsoft Sans Serif"/>
              </a:rPr>
              <a:t> </a:t>
            </a:r>
            <a:r>
              <a:rPr dirty="0" sz="3600" spc="190">
                <a:latin typeface="Microsoft Sans Serif"/>
                <a:cs typeface="Microsoft Sans Serif"/>
              </a:rPr>
              <a:t>Дауыстық</a:t>
            </a:r>
            <a:r>
              <a:rPr dirty="0" sz="3600" spc="695">
                <a:latin typeface="Microsoft Sans Serif"/>
                <a:cs typeface="Microsoft Sans Serif"/>
              </a:rPr>
              <a:t> </a:t>
            </a:r>
            <a:r>
              <a:rPr dirty="0" sz="3600" spc="229">
                <a:latin typeface="Microsoft Sans Serif"/>
                <a:cs typeface="Microsoft Sans Serif"/>
              </a:rPr>
              <a:t>көмекшілер</a:t>
            </a:r>
            <a:r>
              <a:rPr dirty="0" sz="3600" spc="695">
                <a:latin typeface="Microsoft Sans Serif"/>
                <a:cs typeface="Microsoft Sans Serif"/>
              </a:rPr>
              <a:t> </a:t>
            </a:r>
            <a:r>
              <a:rPr dirty="0" sz="3600" spc="170">
                <a:latin typeface="Microsoft Sans Serif"/>
                <a:cs typeface="Microsoft Sans Serif"/>
              </a:rPr>
              <a:t>мен</a:t>
            </a:r>
            <a:r>
              <a:rPr dirty="0" sz="3600" spc="695">
                <a:latin typeface="Microsoft Sans Serif"/>
                <a:cs typeface="Microsoft Sans Serif"/>
              </a:rPr>
              <a:t> </a:t>
            </a:r>
            <a:r>
              <a:rPr dirty="0" sz="3600" spc="229">
                <a:latin typeface="Microsoft Sans Serif"/>
                <a:cs typeface="Microsoft Sans Serif"/>
              </a:rPr>
              <a:t>диктант</a:t>
            </a:r>
            <a:r>
              <a:rPr dirty="0" sz="3600" spc="695">
                <a:latin typeface="Microsoft Sans Serif"/>
                <a:cs typeface="Microsoft Sans Serif"/>
              </a:rPr>
              <a:t> </a:t>
            </a:r>
            <a:r>
              <a:rPr dirty="0" sz="3600" spc="275">
                <a:latin typeface="Microsoft Sans Serif"/>
                <a:cs typeface="Microsoft Sans Serif"/>
              </a:rPr>
              <a:t>жүйелерінде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қолданылады.</a:t>
            </a:r>
            <a:endParaRPr sz="3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36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3600" spc="-30" b="1">
                <a:latin typeface="Arial"/>
                <a:cs typeface="Arial"/>
              </a:rPr>
              <a:t>С</a:t>
            </a:r>
            <a:r>
              <a:rPr dirty="0" sz="3600" spc="-48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ө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й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л</a:t>
            </a:r>
            <a:r>
              <a:rPr dirty="0" sz="3600" spc="-47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е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у</a:t>
            </a:r>
            <a:r>
              <a:rPr dirty="0" sz="3600" spc="10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с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и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н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т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е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з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і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1065" b="1">
                <a:latin typeface="Arial"/>
                <a:cs typeface="Arial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М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2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2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1115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ж</a:t>
            </a:r>
            <a:r>
              <a:rPr dirty="0" sz="3600" spc="-42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2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112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ө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й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1115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ұ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42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.</a:t>
            </a:r>
            <a:r>
              <a:rPr dirty="0" sz="3600" spc="1115">
                <a:latin typeface="Microsoft Sans Serif"/>
                <a:cs typeface="Microsoft Sans Serif"/>
              </a:rPr>
              <a:t> </a:t>
            </a:r>
            <a:r>
              <a:rPr dirty="0" sz="3600" spc="-315">
                <a:latin typeface="Microsoft Sans Serif"/>
                <a:cs typeface="Microsoft Sans Serif"/>
              </a:rPr>
              <a:t>К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60">
                <a:latin typeface="Microsoft Sans Serif"/>
                <a:cs typeface="Microsoft Sans Serif"/>
              </a:rPr>
              <a:t>п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175">
                <a:latin typeface="Microsoft Sans Serif"/>
                <a:cs typeface="Microsoft Sans Serif"/>
              </a:rPr>
              <a:t>ы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б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я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,</a:t>
            </a:r>
            <a:r>
              <a:rPr dirty="0" sz="3600" spc="11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1195">
                <a:latin typeface="Microsoft Sans Serif"/>
                <a:cs typeface="Microsoft Sans Serif"/>
              </a:rPr>
              <a:t> </a:t>
            </a:r>
            <a:r>
              <a:rPr dirty="0" sz="3600" spc="-235">
                <a:latin typeface="Microsoft Sans Serif"/>
                <a:cs typeface="Microsoft Sans Serif"/>
              </a:rPr>
              <a:t>к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ө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м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235">
                <a:latin typeface="Microsoft Sans Serif"/>
                <a:cs typeface="Microsoft Sans Serif"/>
              </a:rPr>
              <a:t>к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ш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1195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ж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1195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ж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1195">
                <a:latin typeface="Microsoft Sans Serif"/>
                <a:cs typeface="Microsoft Sans Serif"/>
              </a:rPr>
              <a:t> </a:t>
            </a:r>
            <a:r>
              <a:rPr dirty="0" sz="3600" spc="-235">
                <a:latin typeface="Microsoft Sans Serif"/>
                <a:cs typeface="Microsoft Sans Serif"/>
              </a:rPr>
              <a:t>к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ө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1195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б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119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ш</a:t>
            </a:r>
            <a:r>
              <a:rPr dirty="0" sz="3600" spc="-38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85">
                <a:latin typeface="Microsoft Sans Serif"/>
                <a:cs typeface="Microsoft Sans Serif"/>
              </a:rPr>
              <a:t> </a:t>
            </a:r>
            <a:r>
              <a:rPr dirty="0" sz="3600" spc="-295">
                <a:latin typeface="Microsoft Sans Serif"/>
                <a:cs typeface="Microsoft Sans Serif"/>
              </a:rPr>
              <a:t>р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адамдарға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15">
                <a:latin typeface="Microsoft Sans Serif"/>
                <a:cs typeface="Microsoft Sans Serif"/>
              </a:rPr>
              <a:t>арналған</a:t>
            </a:r>
            <a:r>
              <a:rPr dirty="0" sz="3600" spc="45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жүйелерді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әзірлеу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15">
                <a:latin typeface="Microsoft Sans Serif"/>
                <a:cs typeface="Microsoft Sans Serif"/>
              </a:rPr>
              <a:t>үшін</a:t>
            </a:r>
            <a:r>
              <a:rPr dirty="0" sz="3600" spc="45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қолданылады.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850" y="55239"/>
            <a:ext cx="18363565" cy="2980055"/>
          </a:xfrm>
          <a:prstGeom prst="rect"/>
        </p:spPr>
        <p:txBody>
          <a:bodyPr wrap="square" lIns="0" tIns="271145" rIns="0" bIns="0" rtlCol="0" vert="horz">
            <a:spAutoFit/>
          </a:bodyPr>
          <a:lstStyle/>
          <a:p>
            <a:pPr marL="203835">
              <a:lnSpc>
                <a:spcPct val="100000"/>
              </a:lnSpc>
              <a:spcBef>
                <a:spcPts val="2135"/>
              </a:spcBef>
            </a:pPr>
            <a:r>
              <a:rPr dirty="0"/>
              <a:t>NLP</a:t>
            </a:r>
            <a:r>
              <a:rPr dirty="0" spc="-220"/>
              <a:t> </a:t>
            </a:r>
            <a:r>
              <a:rPr dirty="0" spc="-10"/>
              <a:t>қолданбасының</a:t>
            </a:r>
            <a:r>
              <a:rPr dirty="0" spc="-210"/>
              <a:t> </a:t>
            </a:r>
            <a:r>
              <a:rPr dirty="0"/>
              <a:t>кейбір</a:t>
            </a:r>
            <a:r>
              <a:rPr dirty="0" spc="-210"/>
              <a:t> </a:t>
            </a:r>
            <a:r>
              <a:rPr dirty="0" spc="-10"/>
              <a:t>бағыттары:</a:t>
            </a:r>
          </a:p>
          <a:p>
            <a:pPr algn="just" marL="12700" marR="5080">
              <a:lnSpc>
                <a:spcPct val="100000"/>
              </a:lnSpc>
              <a:spcBef>
                <a:spcPts val="1250"/>
              </a:spcBef>
            </a:pPr>
            <a:r>
              <a:rPr dirty="0" sz="3600" spc="365"/>
              <a:t>Ақпаратты</a:t>
            </a:r>
            <a:r>
              <a:rPr dirty="0" sz="3600" spc="860"/>
              <a:t> </a:t>
            </a:r>
            <a:r>
              <a:rPr dirty="0" sz="3600" spc="350"/>
              <a:t>іздеу.</a:t>
            </a:r>
            <a:r>
              <a:rPr dirty="0" sz="3600" spc="855"/>
              <a:t> </a:t>
            </a:r>
            <a:r>
              <a:rPr dirty="0" sz="3600" spc="430" b="0">
                <a:latin typeface="Microsoft Sans Serif"/>
                <a:cs typeface="Microsoft Sans Serif"/>
              </a:rPr>
              <a:t>N</a:t>
            </a:r>
            <a:r>
              <a:rPr dirty="0" sz="3600" spc="425" b="0">
                <a:latin typeface="Microsoft Sans Serif"/>
                <a:cs typeface="Microsoft Sans Serif"/>
              </a:rPr>
              <a:t>L</a:t>
            </a:r>
            <a:r>
              <a:rPr dirty="0" sz="3600" b="0">
                <a:latin typeface="Microsoft Sans Serif"/>
                <a:cs typeface="Microsoft Sans Serif"/>
              </a:rPr>
              <a:t>P</a:t>
            </a:r>
            <a:r>
              <a:rPr dirty="0" sz="3600" spc="905" b="0">
                <a:latin typeface="Microsoft Sans Serif"/>
                <a:cs typeface="Microsoft Sans Serif"/>
              </a:rPr>
              <a:t> </a:t>
            </a:r>
            <a:r>
              <a:rPr dirty="0" sz="3600" spc="-35" b="0">
                <a:latin typeface="Microsoft Sans Serif"/>
                <a:cs typeface="Microsoft Sans Serif"/>
              </a:rPr>
              <a:t>і</a:t>
            </a:r>
            <a:r>
              <a:rPr dirty="0" sz="3600" spc="-530" b="0">
                <a:latin typeface="Microsoft Sans Serif"/>
                <a:cs typeface="Microsoft Sans Serif"/>
              </a:rPr>
              <a:t> </a:t>
            </a:r>
            <a:r>
              <a:rPr dirty="0" sz="3600" spc="275" b="0">
                <a:latin typeface="Microsoft Sans Serif"/>
                <a:cs typeface="Microsoft Sans Serif"/>
              </a:rPr>
              <a:t>здеу</a:t>
            </a:r>
            <a:r>
              <a:rPr dirty="0" sz="3600" spc="905" b="0">
                <a:latin typeface="Microsoft Sans Serif"/>
                <a:cs typeface="Microsoft Sans Serif"/>
              </a:rPr>
              <a:t> </a:t>
            </a:r>
            <a:r>
              <a:rPr dirty="0" sz="3600" spc="365" b="0">
                <a:latin typeface="Microsoft Sans Serif"/>
                <a:cs typeface="Microsoft Sans Serif"/>
              </a:rPr>
              <a:t>жүйелеріне</a:t>
            </a:r>
            <a:r>
              <a:rPr dirty="0" sz="3600" spc="915" b="0">
                <a:latin typeface="Microsoft Sans Serif"/>
                <a:cs typeface="Microsoft Sans Serif"/>
              </a:rPr>
              <a:t> </a:t>
            </a:r>
            <a:r>
              <a:rPr dirty="0" sz="3600" spc="385" b="0">
                <a:latin typeface="Microsoft Sans Serif"/>
                <a:cs typeface="Microsoft Sans Serif"/>
              </a:rPr>
              <a:t>пайдаланушы</a:t>
            </a:r>
            <a:r>
              <a:rPr dirty="0" sz="3600" spc="919" b="0">
                <a:latin typeface="Microsoft Sans Serif"/>
                <a:cs typeface="Microsoft Sans Serif"/>
              </a:rPr>
              <a:t> </a:t>
            </a:r>
            <a:r>
              <a:rPr dirty="0" sz="3600" spc="385" b="0">
                <a:latin typeface="Microsoft Sans Serif"/>
                <a:cs typeface="Microsoft Sans Serif"/>
              </a:rPr>
              <a:t>сұрауларының</a:t>
            </a:r>
            <a:r>
              <a:rPr dirty="0" sz="3600" spc="-50" b="0">
                <a:latin typeface="Microsoft Sans Serif"/>
                <a:cs typeface="Microsoft Sans Serif"/>
              </a:rPr>
              <a:t> </a:t>
            </a:r>
            <a:r>
              <a:rPr dirty="0" sz="3600" spc="-105" b="0">
                <a:latin typeface="Microsoft Sans Serif"/>
                <a:cs typeface="Microsoft Sans Serif"/>
              </a:rPr>
              <a:t>м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70" b="0">
                <a:latin typeface="Microsoft Sans Serif"/>
                <a:cs typeface="Microsoft Sans Serif"/>
              </a:rPr>
              <a:t>ғ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ы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н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с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ы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н</a:t>
            </a:r>
            <a:r>
              <a:rPr dirty="0" sz="3600" spc="1085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т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ү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с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35" b="0">
                <a:latin typeface="Microsoft Sans Serif"/>
                <a:cs typeface="Microsoft Sans Serif"/>
              </a:rPr>
              <a:t>і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н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у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70" b="0">
                <a:latin typeface="Microsoft Sans Serif"/>
                <a:cs typeface="Microsoft Sans Serif"/>
              </a:rPr>
              <a:t>г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е</a:t>
            </a:r>
            <a:r>
              <a:rPr dirty="0" sz="3600" spc="1085" b="0">
                <a:latin typeface="Microsoft Sans Serif"/>
                <a:cs typeface="Microsoft Sans Serif"/>
              </a:rPr>
              <a:t> </a:t>
            </a:r>
            <a:r>
              <a:rPr dirty="0" sz="3600" spc="-155" b="0">
                <a:latin typeface="Microsoft Sans Serif"/>
                <a:cs typeface="Microsoft Sans Serif"/>
              </a:rPr>
              <a:t>ж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ә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н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е</a:t>
            </a:r>
            <a:r>
              <a:rPr dirty="0" sz="3600" spc="1085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о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40" b="0">
                <a:latin typeface="Microsoft Sans Serif"/>
                <a:cs typeface="Microsoft Sans Serif"/>
              </a:rPr>
              <a:t>л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р</a:t>
            </a:r>
            <a:r>
              <a:rPr dirty="0" sz="3600" spc="1085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д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ә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40" b="0">
                <a:latin typeface="Microsoft Sans Serif"/>
                <a:cs typeface="Microsoft Sans Serif"/>
              </a:rPr>
              <a:t>л</a:t>
            </a:r>
            <a:r>
              <a:rPr dirty="0" sz="3600" spc="1085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т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ұ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155" b="0">
                <a:latin typeface="Microsoft Sans Serif"/>
                <a:cs typeface="Microsoft Sans Serif"/>
              </a:rPr>
              <a:t>ж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ы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р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ы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spc="-105" b="0">
                <a:latin typeface="Microsoft Sans Serif"/>
                <a:cs typeface="Microsoft Sans Serif"/>
              </a:rPr>
              <a:t>м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д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40" b="0">
                <a:latin typeface="Microsoft Sans Serif"/>
                <a:cs typeface="Microsoft Sans Serif"/>
              </a:rPr>
              <a:t>л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105" b="0">
                <a:latin typeface="Microsoft Sans Serif"/>
                <a:cs typeface="Microsoft Sans Serif"/>
              </a:rPr>
              <a:t>м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70" b="0">
                <a:latin typeface="Microsoft Sans Serif"/>
                <a:cs typeface="Microsoft Sans Serif"/>
              </a:rPr>
              <a:t>ғ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н</a:t>
            </a:r>
            <a:r>
              <a:rPr dirty="0" sz="3600" spc="1085" b="0"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latin typeface="Microsoft Sans Serif"/>
                <a:cs typeface="Microsoft Sans Serif"/>
              </a:rPr>
              <a:t>б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о</a:t>
            </a:r>
            <a:r>
              <a:rPr dirty="0" sz="3600" spc="-440" b="0">
                <a:latin typeface="Microsoft Sans Serif"/>
                <a:cs typeface="Microsoft Sans Serif"/>
              </a:rPr>
              <a:t> </a:t>
            </a:r>
            <a:r>
              <a:rPr dirty="0" sz="3600" spc="40" b="0">
                <a:latin typeface="Microsoft Sans Serif"/>
                <a:cs typeface="Microsoft Sans Serif"/>
              </a:rPr>
              <a:t>л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с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1095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д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а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,</a:t>
            </a:r>
            <a:r>
              <a:rPr dirty="0" sz="3600" spc="1095" b="0">
                <a:latin typeface="Microsoft Sans Serif"/>
                <a:cs typeface="Microsoft Sans Serif"/>
              </a:rPr>
              <a:t> </a:t>
            </a:r>
            <a:r>
              <a:rPr dirty="0" sz="3600" b="0">
                <a:latin typeface="Microsoft Sans Serif"/>
                <a:cs typeface="Microsoft Sans Serif"/>
              </a:rPr>
              <a:t>е</a:t>
            </a:r>
            <a:r>
              <a:rPr dirty="0" sz="3600" spc="-434" b="0">
                <a:latin typeface="Microsoft Sans Serif"/>
                <a:cs typeface="Microsoft Sans Serif"/>
              </a:rPr>
              <a:t> </a:t>
            </a:r>
            <a:r>
              <a:rPr dirty="0" sz="3600" spc="-409" b="0">
                <a:latin typeface="Microsoft Sans Serif"/>
                <a:cs typeface="Microsoft Sans Serif"/>
              </a:rPr>
              <a:t>ң</a:t>
            </a:r>
            <a:r>
              <a:rPr dirty="0" sz="3600" spc="-50" b="0">
                <a:latin typeface="Microsoft Sans Serif"/>
                <a:cs typeface="Microsoft Sans Serif"/>
              </a:rPr>
              <a:t> </a:t>
            </a:r>
            <a:r>
              <a:rPr dirty="0" sz="3600" spc="-55" b="0">
                <a:latin typeface="Microsoft Sans Serif"/>
                <a:cs typeface="Microsoft Sans Serif"/>
              </a:rPr>
              <a:t>маңызды</a:t>
            </a:r>
            <a:r>
              <a:rPr dirty="0" sz="3600" spc="45" b="0">
                <a:latin typeface="Microsoft Sans Serif"/>
                <a:cs typeface="Microsoft Sans Serif"/>
              </a:rPr>
              <a:t> </a:t>
            </a:r>
            <a:r>
              <a:rPr dirty="0" sz="3600" spc="-25" b="0">
                <a:latin typeface="Microsoft Sans Serif"/>
                <a:cs typeface="Microsoft Sans Serif"/>
              </a:rPr>
              <a:t>нәтижелерді</a:t>
            </a:r>
            <a:r>
              <a:rPr dirty="0" sz="3600" spc="40" b="0">
                <a:latin typeface="Microsoft Sans Serif"/>
                <a:cs typeface="Microsoft Sans Serif"/>
              </a:rPr>
              <a:t> </a:t>
            </a:r>
            <a:r>
              <a:rPr dirty="0" sz="3600" spc="-20" b="0">
                <a:latin typeface="Microsoft Sans Serif"/>
                <a:cs typeface="Microsoft Sans Serif"/>
              </a:rPr>
              <a:t>табуға</a:t>
            </a:r>
            <a:r>
              <a:rPr dirty="0" sz="3600" spc="40" b="0">
                <a:latin typeface="Microsoft Sans Serif"/>
                <a:cs typeface="Microsoft Sans Serif"/>
              </a:rPr>
              <a:t> </a:t>
            </a:r>
            <a:r>
              <a:rPr dirty="0" sz="3600" spc="-55" b="0">
                <a:latin typeface="Microsoft Sans Serif"/>
                <a:cs typeface="Microsoft Sans Serif"/>
              </a:rPr>
              <a:t>көмектеседі.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273" y="476440"/>
            <a:ext cx="9239885" cy="9182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Үлкен</a:t>
            </a:r>
            <a:r>
              <a:rPr dirty="0" spc="-105"/>
              <a:t> </a:t>
            </a:r>
            <a:r>
              <a:rPr dirty="0"/>
              <a:t>тіл</a:t>
            </a:r>
            <a:r>
              <a:rPr dirty="0" spc="-100"/>
              <a:t> </a:t>
            </a:r>
            <a:r>
              <a:rPr dirty="0"/>
              <a:t>үлгілері</a:t>
            </a:r>
            <a:r>
              <a:rPr dirty="0" spc="-105"/>
              <a:t> </a:t>
            </a:r>
            <a:r>
              <a:rPr dirty="0" spc="-10"/>
              <a:t>(LLMS)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8150" y="1653540"/>
            <a:ext cx="19582130" cy="797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28905">
              <a:lnSpc>
                <a:spcPct val="100000"/>
              </a:lnSpc>
              <a:spcBef>
                <a:spcPts val="100"/>
              </a:spcBef>
            </a:pPr>
            <a:r>
              <a:rPr dirty="0" sz="3050" b="1">
                <a:latin typeface="Arial"/>
                <a:cs typeface="Arial"/>
              </a:rPr>
              <a:t>Ү</a:t>
            </a:r>
            <a:r>
              <a:rPr dirty="0" sz="3050" b="1">
                <a:latin typeface="Trebuchet MS"/>
                <a:cs typeface="Trebuchet MS"/>
              </a:rPr>
              <a:t>лкен</a:t>
            </a:r>
            <a:r>
              <a:rPr dirty="0" sz="3050" spc="35" b="1">
                <a:latin typeface="Trebuchet MS"/>
                <a:cs typeface="Trebuchet MS"/>
              </a:rPr>
              <a:t> </a:t>
            </a:r>
            <a:r>
              <a:rPr dirty="0" sz="3050" b="1">
                <a:latin typeface="Trebuchet MS"/>
                <a:cs typeface="Trebuchet MS"/>
              </a:rPr>
              <a:t>тілдік</a:t>
            </a:r>
            <a:r>
              <a:rPr dirty="0" sz="3050" spc="45" b="1">
                <a:latin typeface="Trebuchet MS"/>
                <a:cs typeface="Trebuchet MS"/>
              </a:rPr>
              <a:t> </a:t>
            </a:r>
            <a:r>
              <a:rPr dirty="0" sz="3050" b="1">
                <a:latin typeface="Trebuchet MS"/>
                <a:cs typeface="Trebuchet MS"/>
              </a:rPr>
              <a:t>модельдер</a:t>
            </a:r>
            <a:r>
              <a:rPr dirty="0" sz="3050" spc="45" b="1">
                <a:latin typeface="Trebuchet MS"/>
                <a:cs typeface="Trebuchet MS"/>
              </a:rPr>
              <a:t> </a:t>
            </a:r>
            <a:r>
              <a:rPr dirty="0" sz="3050" b="1">
                <a:latin typeface="Trebuchet MS"/>
                <a:cs typeface="Trebuchet MS"/>
              </a:rPr>
              <a:t>(LLM)</a:t>
            </a:r>
            <a:r>
              <a:rPr dirty="0" sz="3050" spc="45" b="1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масштабта</a:t>
            </a:r>
            <a:r>
              <a:rPr dirty="0" sz="3050" spc="4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ұ</a:t>
            </a:r>
            <a:r>
              <a:rPr dirty="0" sz="3050">
                <a:latin typeface="Trebuchet MS"/>
                <a:cs typeface="Trebuchet MS"/>
              </a:rPr>
              <a:t>мыс</a:t>
            </a:r>
            <a:r>
              <a:rPr dirty="0" sz="3050" spc="4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істейтін</a:t>
            </a:r>
            <a:r>
              <a:rPr dirty="0" sz="3050" spc="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нейронды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 spc="16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тіл</a:t>
            </a:r>
            <a:r>
              <a:rPr dirty="0" sz="3050" spc="5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лгілері</a:t>
            </a:r>
            <a:r>
              <a:rPr dirty="0" sz="3050" spc="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болып</a:t>
            </a:r>
            <a:r>
              <a:rPr dirty="0" sz="3050" spc="5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табылады.</a:t>
            </a:r>
            <a:r>
              <a:rPr dirty="0" sz="3050" spc="55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Ү</a:t>
            </a:r>
            <a:r>
              <a:rPr dirty="0" sz="3050" spc="-20">
                <a:latin typeface="Trebuchet MS"/>
                <a:cs typeface="Trebuchet MS"/>
              </a:rPr>
              <a:t>лкен </a:t>
            </a:r>
            <a:r>
              <a:rPr dirty="0" sz="3050" spc="65">
                <a:latin typeface="Trebuchet MS"/>
                <a:cs typeface="Trebuchet MS"/>
              </a:rPr>
              <a:t>тіл</a:t>
            </a:r>
            <a:r>
              <a:rPr dirty="0" sz="3050" spc="275">
                <a:latin typeface="Trebuchet MS"/>
                <a:cs typeface="Trebuchet MS"/>
              </a:rPr>
              <a:t> </a:t>
            </a:r>
            <a:r>
              <a:rPr dirty="0" sz="3050" spc="95">
                <a:latin typeface="Trebuchet MS"/>
                <a:cs typeface="Trebuchet MS"/>
              </a:rPr>
              <a:t>моделі</a:t>
            </a:r>
            <a:r>
              <a:rPr dirty="0" sz="3050" spc="280">
                <a:latin typeface="Trebuchet MS"/>
                <a:cs typeface="Trebuchet MS"/>
              </a:rPr>
              <a:t> </a:t>
            </a:r>
            <a:r>
              <a:rPr dirty="0" sz="3050" spc="95">
                <a:latin typeface="Trebuchet MS"/>
                <a:cs typeface="Trebuchet MS"/>
              </a:rPr>
              <a:t>миллиардта</a:t>
            </a:r>
            <a:r>
              <a:rPr dirty="0" sz="3050" spc="95">
                <a:latin typeface="Microsoft Sans Serif"/>
                <a:cs typeface="Microsoft Sans Serif"/>
              </a:rPr>
              <a:t>ғ</a:t>
            </a:r>
            <a:r>
              <a:rPr dirty="0" sz="3050" spc="95">
                <a:latin typeface="Trebuchet MS"/>
                <a:cs typeface="Trebuchet MS"/>
              </a:rPr>
              <a:t>ан</a:t>
            </a:r>
            <a:r>
              <a:rPr dirty="0" sz="3050" spc="280">
                <a:latin typeface="Trebuchet MS"/>
                <a:cs typeface="Trebuchet MS"/>
              </a:rPr>
              <a:t> </a:t>
            </a:r>
            <a:r>
              <a:rPr dirty="0" sz="3050" spc="105">
                <a:latin typeface="Trebuchet MS"/>
                <a:cs typeface="Trebuchet MS"/>
              </a:rPr>
              <a:t>параметрлері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75">
                <a:latin typeface="Trebuchet MS"/>
                <a:cs typeface="Trebuchet MS"/>
              </a:rPr>
              <a:t>бар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70">
                <a:latin typeface="Trebuchet MS"/>
                <a:cs typeface="Trebuchet MS"/>
              </a:rPr>
              <a:t>нейронды</a:t>
            </a:r>
            <a:r>
              <a:rPr dirty="0" sz="3050" spc="70">
                <a:latin typeface="Microsoft Sans Serif"/>
                <a:cs typeface="Microsoft Sans Serif"/>
              </a:rPr>
              <a:t>қ</a:t>
            </a:r>
            <a:r>
              <a:rPr dirty="0" sz="3050" spc="400">
                <a:latin typeface="Microsoft Sans Serif"/>
                <a:cs typeface="Microsoft Sans Serif"/>
              </a:rPr>
              <a:t> </a:t>
            </a:r>
            <a:r>
              <a:rPr dirty="0" sz="3050" spc="100">
                <a:latin typeface="Trebuchet MS"/>
                <a:cs typeface="Trebuchet MS"/>
              </a:rPr>
              <a:t>желіден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95">
                <a:latin typeface="Trebuchet MS"/>
                <a:cs typeface="Trebuchet MS"/>
              </a:rPr>
              <a:t>т</a:t>
            </a:r>
            <a:r>
              <a:rPr dirty="0" sz="3050" spc="95">
                <a:latin typeface="Microsoft Sans Serif"/>
                <a:cs typeface="Microsoft Sans Serif"/>
              </a:rPr>
              <a:t>ұ</a:t>
            </a:r>
            <a:r>
              <a:rPr dirty="0" sz="3050" spc="95">
                <a:latin typeface="Trebuchet MS"/>
                <a:cs typeface="Trebuchet MS"/>
              </a:rPr>
              <a:t>рады.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100">
                <a:latin typeface="Trebuchet MS"/>
                <a:cs typeface="Trebuchet MS"/>
              </a:rPr>
              <a:t>Сонымен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атар,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60">
                <a:latin typeface="Trebuchet MS"/>
                <a:cs typeface="Trebuchet MS"/>
              </a:rPr>
              <a:t>ол</a:t>
            </a:r>
            <a:r>
              <a:rPr dirty="0" sz="3050" spc="285">
                <a:latin typeface="Trebuchet MS"/>
                <a:cs typeface="Trebuchet MS"/>
              </a:rPr>
              <a:t> </a:t>
            </a:r>
            <a:r>
              <a:rPr dirty="0" sz="3050" spc="80">
                <a:latin typeface="Microsoft Sans Serif"/>
                <a:cs typeface="Microsoft Sans Serif"/>
              </a:rPr>
              <a:t>ә</a:t>
            </a:r>
            <a:r>
              <a:rPr dirty="0" sz="3050" spc="80">
                <a:latin typeface="Trebuchet MS"/>
                <a:cs typeface="Trebuchet MS"/>
              </a:rPr>
              <a:t>детте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здеген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миллиард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здерден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</a:t>
            </a:r>
            <a:r>
              <a:rPr dirty="0" sz="3050">
                <a:latin typeface="Microsoft Sans Serif"/>
                <a:cs typeface="Microsoft Sans Serif"/>
              </a:rPr>
              <a:t>ұ</a:t>
            </a:r>
            <a:r>
              <a:rPr dirty="0" sz="3050">
                <a:latin typeface="Trebuchet MS"/>
                <a:cs typeface="Trebuchet MS"/>
              </a:rPr>
              <a:t>ратын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та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Trebuchet MS"/>
                <a:cs typeface="Trebuchet MS"/>
              </a:rPr>
              <a:t>баланба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ан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тінні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3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лкен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</a:t>
            </a:r>
            <a:r>
              <a:rPr dirty="0" sz="3050">
                <a:latin typeface="Microsoft Sans Serif"/>
                <a:cs typeface="Microsoft Sans Serif"/>
              </a:rPr>
              <a:t>ө</a:t>
            </a:r>
            <a:r>
              <a:rPr dirty="0" sz="3050">
                <a:latin typeface="Trebuchet MS"/>
                <a:cs typeface="Trebuchet MS"/>
              </a:rPr>
              <a:t>леміне</a:t>
            </a:r>
            <a:r>
              <a:rPr dirty="0" sz="3050" spc="-85">
                <a:latin typeface="Trebuchet MS"/>
                <a:cs typeface="Trebuchet MS"/>
              </a:rPr>
              <a:t> </a:t>
            </a:r>
            <a:r>
              <a:rPr dirty="0" sz="3050" spc="-10">
                <a:latin typeface="Microsoft Sans Serif"/>
                <a:cs typeface="Microsoft Sans Serif"/>
              </a:rPr>
              <a:t>ү</a:t>
            </a:r>
            <a:r>
              <a:rPr dirty="0" sz="3050" spc="-10">
                <a:latin typeface="Trebuchet MS"/>
                <a:cs typeface="Trebuchet MS"/>
              </a:rPr>
              <a:t>йретіледі.</a:t>
            </a:r>
            <a:endParaRPr sz="3050">
              <a:latin typeface="Trebuchet MS"/>
              <a:cs typeface="Trebuchet MS"/>
            </a:endParaRPr>
          </a:p>
          <a:p>
            <a:pPr algn="just" marL="12700" marR="128905">
              <a:lnSpc>
                <a:spcPct val="100000"/>
              </a:lnSpc>
              <a:spcBef>
                <a:spcPts val="95"/>
              </a:spcBef>
            </a:pPr>
            <a:r>
              <a:rPr dirty="0" sz="3050" spc="80">
                <a:latin typeface="Trebuchet MS"/>
                <a:cs typeface="Trebuchet MS"/>
              </a:rPr>
              <a:t>Тере</a:t>
            </a:r>
            <a:r>
              <a:rPr dirty="0" sz="3050" spc="80">
                <a:latin typeface="Microsoft Sans Serif"/>
                <a:cs typeface="Microsoft Sans Serif"/>
              </a:rPr>
              <a:t>ң</a:t>
            </a:r>
            <a:r>
              <a:rPr dirty="0" sz="3050" spc="38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о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ыту</a:t>
            </a:r>
            <a:r>
              <a:rPr dirty="0" sz="3050" spc="275">
                <a:latin typeface="Trebuchet MS"/>
                <a:cs typeface="Trebuchet MS"/>
              </a:rPr>
              <a:t> </a:t>
            </a:r>
            <a:r>
              <a:rPr dirty="0" sz="3050" spc="100">
                <a:latin typeface="Microsoft Sans Serif"/>
                <a:cs typeface="Microsoft Sans Serif"/>
              </a:rPr>
              <a:t>ү</a:t>
            </a:r>
            <a:r>
              <a:rPr dirty="0" sz="3050" spc="100">
                <a:latin typeface="Trebuchet MS"/>
                <a:cs typeface="Trebuchet MS"/>
              </a:rPr>
              <a:t>лгілері</a:t>
            </a:r>
            <a:r>
              <a:rPr dirty="0" sz="3050" spc="280">
                <a:latin typeface="Trebuchet MS"/>
                <a:cs typeface="Trebuchet MS"/>
              </a:rPr>
              <a:t> </a:t>
            </a:r>
            <a:r>
              <a:rPr dirty="0" sz="3050" spc="80">
                <a:latin typeface="Trebuchet MS"/>
                <a:cs typeface="Trebuchet MS"/>
              </a:rPr>
              <a:t>деп</a:t>
            </a:r>
            <a:r>
              <a:rPr dirty="0" sz="3050" spc="280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те</a:t>
            </a:r>
            <a:r>
              <a:rPr dirty="0" sz="3050" spc="285">
                <a:latin typeface="Trebuchet MS"/>
                <a:cs typeface="Trebuchet MS"/>
              </a:rPr>
              <a:t> </a:t>
            </a:r>
            <a:r>
              <a:rPr dirty="0" sz="3050" spc="105">
                <a:latin typeface="Trebuchet MS"/>
                <a:cs typeface="Trebuchet MS"/>
              </a:rPr>
              <a:t>аталатын</a:t>
            </a:r>
            <a:r>
              <a:rPr dirty="0" sz="3050" spc="285">
                <a:latin typeface="Trebuchet MS"/>
                <a:cs typeface="Trebuchet MS"/>
              </a:rPr>
              <a:t> </a:t>
            </a:r>
            <a:r>
              <a:rPr dirty="0" sz="3050" spc="95">
                <a:latin typeface="Microsoft Sans Serif"/>
                <a:cs typeface="Microsoft Sans Serif"/>
              </a:rPr>
              <a:t>ү</a:t>
            </a:r>
            <a:r>
              <a:rPr dirty="0" sz="3050" spc="95">
                <a:latin typeface="Trebuchet MS"/>
                <a:cs typeface="Trebuchet MS"/>
              </a:rPr>
              <a:t>лкен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95">
                <a:latin typeface="Trebuchet MS"/>
                <a:cs typeface="Trebuchet MS"/>
              </a:rPr>
              <a:t>тілдік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110">
                <a:latin typeface="Trebuchet MS"/>
                <a:cs typeface="Trebuchet MS"/>
              </a:rPr>
              <a:t>модельдер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95">
                <a:latin typeface="Microsoft Sans Serif"/>
                <a:cs typeface="Microsoft Sans Serif"/>
              </a:rPr>
              <a:t>ә</a:t>
            </a:r>
            <a:r>
              <a:rPr dirty="0" sz="3050" spc="95">
                <a:latin typeface="Trebuchet MS"/>
                <a:cs typeface="Trebuchet MS"/>
              </a:rPr>
              <a:t>детте</a:t>
            </a:r>
            <a:r>
              <a:rPr dirty="0" sz="3050" spc="285">
                <a:latin typeface="Trebuchet MS"/>
                <a:cs typeface="Trebuchet MS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ке</a:t>
            </a:r>
            <a:r>
              <a:rPr dirty="0" sz="3050" spc="55">
                <a:latin typeface="Microsoft Sans Serif"/>
                <a:cs typeface="Microsoft Sans Serif"/>
              </a:rPr>
              <a:t>ң</a:t>
            </a:r>
            <a:r>
              <a:rPr dirty="0" sz="3050" spc="400">
                <a:latin typeface="Microsoft Sans Serif"/>
                <a:cs typeface="Microsoft Sans Serif"/>
              </a:rPr>
              <a:t> </a:t>
            </a:r>
            <a:r>
              <a:rPr dirty="0" sz="3050" spc="65">
                <a:latin typeface="Trebuchet MS"/>
                <a:cs typeface="Trebuchet MS"/>
              </a:rPr>
              <a:t>ау</a:t>
            </a:r>
            <a:r>
              <a:rPr dirty="0" sz="3050" spc="65">
                <a:latin typeface="Microsoft Sans Serif"/>
                <a:cs typeface="Microsoft Sans Serif"/>
              </a:rPr>
              <a:t>қ</a:t>
            </a:r>
            <a:r>
              <a:rPr dirty="0" sz="3050" spc="65">
                <a:latin typeface="Trebuchet MS"/>
                <a:cs typeface="Trebuchet MS"/>
              </a:rPr>
              <a:t>ымды</a:t>
            </a:r>
            <a:r>
              <a:rPr dirty="0" sz="3050" spc="290">
                <a:latin typeface="Trebuchet MS"/>
                <a:cs typeface="Trebuchet MS"/>
              </a:rPr>
              <a:t> </a:t>
            </a:r>
            <a:r>
              <a:rPr dirty="0" sz="3050" spc="100">
                <a:latin typeface="Trebuchet MS"/>
                <a:cs typeface="Trebuchet MS"/>
              </a:rPr>
              <a:t>тапсырмаларды </a:t>
            </a:r>
            <a:r>
              <a:rPr dirty="0" sz="3050" spc="60">
                <a:latin typeface="Trebuchet MS"/>
                <a:cs typeface="Trebuchet MS"/>
              </a:rPr>
              <a:t>орындайтын</a:t>
            </a:r>
            <a:r>
              <a:rPr dirty="0" sz="3050" spc="195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жалпы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ма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сатта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ы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 spc="55">
                <a:latin typeface="Microsoft Sans Serif"/>
                <a:cs typeface="Microsoft Sans Serif"/>
              </a:rPr>
              <a:t>ү</a:t>
            </a:r>
            <a:r>
              <a:rPr dirty="0" sz="3050" spc="55">
                <a:latin typeface="Trebuchet MS"/>
                <a:cs typeface="Trebuchet MS"/>
              </a:rPr>
              <a:t>лгілер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болып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 spc="60">
                <a:latin typeface="Trebuchet MS"/>
                <a:cs typeface="Trebuchet MS"/>
              </a:rPr>
              <a:t>табылады.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Олар</a:t>
            </a:r>
            <a:r>
              <a:rPr dirty="0" sz="3050" spc="210">
                <a:latin typeface="Trebuchet MS"/>
                <a:cs typeface="Trebuchet MS"/>
              </a:rPr>
              <a:t> </a:t>
            </a:r>
            <a:r>
              <a:rPr dirty="0" sz="3050" spc="55">
                <a:latin typeface="Microsoft Sans Serif"/>
                <a:cs typeface="Microsoft Sans Serif"/>
              </a:rPr>
              <a:t>ә</a:t>
            </a:r>
            <a:r>
              <a:rPr dirty="0" sz="3050" spc="55">
                <a:latin typeface="Trebuchet MS"/>
                <a:cs typeface="Trebuchet MS"/>
              </a:rPr>
              <a:t>детте</a:t>
            </a:r>
            <a:r>
              <a:rPr dirty="0" sz="3050" spc="215">
                <a:latin typeface="Trebuchet MS"/>
                <a:cs typeface="Trebuchet MS"/>
              </a:rPr>
              <a:t> </a:t>
            </a:r>
            <a:r>
              <a:rPr dirty="0" sz="3050" spc="60">
                <a:latin typeface="Trebuchet MS"/>
                <a:cs typeface="Trebuchet MS"/>
              </a:rPr>
              <a:t>с</a:t>
            </a:r>
            <a:r>
              <a:rPr dirty="0" sz="3050" spc="60">
                <a:latin typeface="Microsoft Sans Serif"/>
                <a:cs typeface="Microsoft Sans Serif"/>
              </a:rPr>
              <a:t>ө</a:t>
            </a:r>
            <a:r>
              <a:rPr dirty="0" sz="3050" spc="60">
                <a:latin typeface="Trebuchet MS"/>
                <a:cs typeface="Trebuchet MS"/>
              </a:rPr>
              <a:t>йлемдегі</a:t>
            </a:r>
            <a:r>
              <a:rPr dirty="0" sz="3050" spc="210">
                <a:latin typeface="Trebuchet MS"/>
                <a:cs typeface="Trebuchet MS"/>
              </a:rPr>
              <a:t> </a:t>
            </a:r>
            <a:r>
              <a:rPr dirty="0" sz="3050" spc="60">
                <a:latin typeface="Trebuchet MS"/>
                <a:cs typeface="Trebuchet MS"/>
              </a:rPr>
              <a:t>келесі</a:t>
            </a:r>
            <a:r>
              <a:rPr dirty="0" sz="3050" spc="215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с</a:t>
            </a:r>
            <a:r>
              <a:rPr dirty="0" sz="3050" spc="50">
                <a:latin typeface="Microsoft Sans Serif"/>
                <a:cs typeface="Microsoft Sans Serif"/>
              </a:rPr>
              <a:t>ө</a:t>
            </a:r>
            <a:r>
              <a:rPr dirty="0" sz="3050" spc="50">
                <a:latin typeface="Trebuchet MS"/>
                <a:cs typeface="Trebuchet MS"/>
              </a:rPr>
              <a:t>зді</a:t>
            </a:r>
            <a:r>
              <a:rPr dirty="0" sz="3050" spc="215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болжау </a:t>
            </a:r>
            <a:r>
              <a:rPr dirty="0" sz="3050" spc="-25">
                <a:latin typeface="Trebuchet MS"/>
                <a:cs typeface="Trebuchet MS"/>
              </a:rPr>
              <a:t>сия</a:t>
            </a:r>
            <a:r>
              <a:rPr dirty="0" sz="3050" spc="-25">
                <a:latin typeface="Microsoft Sans Serif"/>
                <a:cs typeface="Microsoft Sans Serif"/>
              </a:rPr>
              <a:t>қ</a:t>
            </a:r>
            <a:r>
              <a:rPr dirty="0" sz="3050" spc="-25">
                <a:latin typeface="Trebuchet MS"/>
                <a:cs typeface="Trebuchet MS"/>
              </a:rPr>
              <a:t>ты</a:t>
            </a:r>
            <a:r>
              <a:rPr dirty="0" sz="3050" spc="-1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салыстырмалы</a:t>
            </a:r>
            <a:r>
              <a:rPr dirty="0" sz="3050" spc="-1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рде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арапайым</a:t>
            </a:r>
            <a:r>
              <a:rPr dirty="0" sz="3050" spc="-12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тапсырмалар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12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жатты</a:t>
            </a:r>
            <a:r>
              <a:rPr dirty="0" sz="3050" spc="-10">
                <a:latin typeface="Microsoft Sans Serif"/>
                <a:cs typeface="Microsoft Sans Serif"/>
              </a:rPr>
              <a:t>ғ</a:t>
            </a:r>
            <a:r>
              <a:rPr dirty="0" sz="3050" spc="-10">
                <a:latin typeface="Trebuchet MS"/>
                <a:cs typeface="Trebuchet MS"/>
              </a:rPr>
              <a:t>ады.</a:t>
            </a:r>
            <a:endParaRPr sz="305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3050" b="1">
                <a:latin typeface="Trebuchet MS"/>
                <a:cs typeface="Trebuchet MS"/>
              </a:rPr>
              <a:t>LLM</a:t>
            </a:r>
            <a:r>
              <a:rPr dirty="0" sz="3050" spc="-60" b="1">
                <a:latin typeface="Trebuchet MS"/>
                <a:cs typeface="Trebuchet MS"/>
              </a:rPr>
              <a:t> </a:t>
            </a:r>
            <a:r>
              <a:rPr dirty="0" sz="3050" b="1">
                <a:latin typeface="Trebuchet MS"/>
                <a:cs typeface="Trebuchet MS"/>
              </a:rPr>
              <a:t>ж</a:t>
            </a:r>
            <a:r>
              <a:rPr dirty="0" sz="3050" b="1">
                <a:latin typeface="Arial"/>
                <a:cs typeface="Arial"/>
              </a:rPr>
              <a:t>ә</a:t>
            </a:r>
            <a:r>
              <a:rPr dirty="0" sz="3050" b="1">
                <a:latin typeface="Trebuchet MS"/>
                <a:cs typeface="Trebuchet MS"/>
              </a:rPr>
              <a:t>не</a:t>
            </a:r>
            <a:r>
              <a:rPr dirty="0" sz="3050" spc="-45" b="1">
                <a:latin typeface="Trebuchet MS"/>
                <a:cs typeface="Trebuchet MS"/>
              </a:rPr>
              <a:t> </a:t>
            </a:r>
            <a:r>
              <a:rPr dirty="0" sz="3050" b="1">
                <a:latin typeface="Trebuchet MS"/>
                <a:cs typeface="Trebuchet MS"/>
              </a:rPr>
              <a:t>базалы</a:t>
            </a:r>
            <a:r>
              <a:rPr dirty="0" sz="3050" b="1">
                <a:latin typeface="Arial"/>
                <a:cs typeface="Arial"/>
              </a:rPr>
              <a:t>қ</a:t>
            </a:r>
            <a:r>
              <a:rPr dirty="0" sz="3050" spc="30" b="1">
                <a:latin typeface="Arial"/>
                <a:cs typeface="Arial"/>
              </a:rPr>
              <a:t> </a:t>
            </a:r>
            <a:r>
              <a:rPr dirty="0" sz="3050" spc="-10" b="1">
                <a:latin typeface="Arial"/>
                <a:cs typeface="Arial"/>
              </a:rPr>
              <a:t>ү</a:t>
            </a:r>
            <a:r>
              <a:rPr dirty="0" sz="3050" spc="-10" b="1">
                <a:latin typeface="Trebuchet MS"/>
                <a:cs typeface="Trebuchet MS"/>
              </a:rPr>
              <a:t>лгілер</a:t>
            </a:r>
            <a:endParaRPr sz="3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94715" algn="l"/>
                <a:tab pos="3096895" algn="l"/>
                <a:tab pos="5574030" algn="l"/>
                <a:tab pos="7362190" algn="l"/>
                <a:tab pos="8253095" algn="l"/>
                <a:tab pos="10700385" algn="l"/>
                <a:tab pos="12280265" algn="l"/>
                <a:tab pos="13639800" algn="l"/>
                <a:tab pos="16062325" algn="l"/>
                <a:tab pos="17933670" algn="l"/>
              </a:tabLst>
            </a:pPr>
            <a:r>
              <a:rPr dirty="0" sz="3050">
                <a:latin typeface="Trebuchet MS"/>
                <a:cs typeface="Trebuchet MS"/>
              </a:rPr>
              <a:t>Бастап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</a:t>
            </a:r>
            <a:r>
              <a:rPr dirty="0" sz="3050" spc="12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</a:t>
            </a:r>
            <a:r>
              <a:rPr dirty="0" sz="3050" spc="13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детте</a:t>
            </a:r>
            <a:r>
              <a:rPr dirty="0" sz="3050" spc="13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ау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ымды</a:t>
            </a:r>
            <a:r>
              <a:rPr dirty="0" sz="3050" spc="13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деректерге</a:t>
            </a:r>
            <a:r>
              <a:rPr dirty="0" sz="3050" spc="13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йретілген</a:t>
            </a:r>
            <a:r>
              <a:rPr dirty="0" sz="3050" spc="13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кез</a:t>
            </a:r>
            <a:r>
              <a:rPr dirty="0" sz="3050" spc="13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келген</a:t>
            </a:r>
            <a:r>
              <a:rPr dirty="0" sz="3050" spc="13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лгіні</a:t>
            </a:r>
            <a:r>
              <a:rPr dirty="0" sz="3050" spc="13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білдіреді</a:t>
            </a:r>
            <a:r>
              <a:rPr dirty="0" sz="3050" spc="13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келесі</a:t>
            </a:r>
            <a:r>
              <a:rPr dirty="0" sz="3050" spc="13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тапсырмаларды</a:t>
            </a:r>
            <a:r>
              <a:rPr dirty="0" sz="3050" spc="-10">
                <a:latin typeface="Microsoft Sans Serif"/>
                <a:cs typeface="Microsoft Sans Serif"/>
              </a:rPr>
              <a:t>ң </a:t>
            </a:r>
            <a:r>
              <a:rPr dirty="0" sz="3050" spc="125">
                <a:latin typeface="Trebuchet MS"/>
                <a:cs typeface="Trebuchet MS"/>
              </a:rPr>
              <a:t>ке</a:t>
            </a:r>
            <a:r>
              <a:rPr dirty="0" sz="3050" spc="125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Microsoft Sans Serif"/>
                <a:cs typeface="Microsoft Sans Serif"/>
              </a:rPr>
              <a:t>	</a:t>
            </a:r>
            <a:r>
              <a:rPr dirty="0" sz="3050" spc="190">
                <a:latin typeface="Trebuchet MS"/>
                <a:cs typeface="Trebuchet MS"/>
              </a:rPr>
              <a:t>ау</a:t>
            </a:r>
            <a:r>
              <a:rPr dirty="0" sz="3050" spc="190">
                <a:latin typeface="Microsoft Sans Serif"/>
                <a:cs typeface="Microsoft Sans Serif"/>
              </a:rPr>
              <a:t>қ</a:t>
            </a:r>
            <a:r>
              <a:rPr dirty="0" sz="3050" spc="190">
                <a:latin typeface="Trebuchet MS"/>
                <a:cs typeface="Trebuchet MS"/>
              </a:rPr>
              <a:t>ымына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229">
                <a:latin typeface="Trebuchet MS"/>
                <a:cs typeface="Trebuchet MS"/>
              </a:rPr>
              <a:t>бейімделуі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215">
                <a:latin typeface="Trebuchet MS"/>
                <a:cs typeface="Trebuchet MS"/>
              </a:rPr>
              <a:t>м</a:t>
            </a:r>
            <a:r>
              <a:rPr dirty="0" sz="3050" spc="215">
                <a:latin typeface="Microsoft Sans Serif"/>
                <a:cs typeface="Microsoft Sans Serif"/>
              </a:rPr>
              <a:t>ү</a:t>
            </a:r>
            <a:r>
              <a:rPr dirty="0" sz="3050" spc="215">
                <a:latin typeface="Trebuchet MS"/>
                <a:cs typeface="Trebuchet MS"/>
              </a:rPr>
              <a:t>мкін.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155">
                <a:latin typeface="Trebuchet MS"/>
                <a:cs typeface="Trebuchet MS"/>
              </a:rPr>
              <a:t>Б</a:t>
            </a:r>
            <a:r>
              <a:rPr dirty="0" sz="3050" spc="155">
                <a:latin typeface="Microsoft Sans Serif"/>
                <a:cs typeface="Microsoft Sans Serif"/>
              </a:rPr>
              <a:t>ұ</a:t>
            </a:r>
            <a:r>
              <a:rPr dirty="0" sz="3050" spc="155">
                <a:latin typeface="Trebuchet MS"/>
                <a:cs typeface="Trebuchet MS"/>
              </a:rPr>
              <a:t>л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235">
                <a:latin typeface="Trebuchet MS"/>
                <a:cs typeface="Trebuchet MS"/>
              </a:rPr>
              <a:t>модельдер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210">
                <a:latin typeface="Microsoft Sans Serif"/>
                <a:cs typeface="Microsoft Sans Serif"/>
              </a:rPr>
              <a:t>ә</a:t>
            </a:r>
            <a:r>
              <a:rPr dirty="0" sz="3050" spc="210">
                <a:latin typeface="Trebuchet MS"/>
                <a:cs typeface="Trebuchet MS"/>
              </a:rPr>
              <a:t>детте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180">
                <a:latin typeface="Trebuchet MS"/>
                <a:cs typeface="Trebuchet MS"/>
              </a:rPr>
              <a:t>тере</a:t>
            </a:r>
            <a:r>
              <a:rPr dirty="0" sz="3050" spc="18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Microsoft Sans Serif"/>
                <a:cs typeface="Microsoft Sans Serif"/>
              </a:rPr>
              <a:t>	</a:t>
            </a:r>
            <a:r>
              <a:rPr dirty="0" sz="3050" spc="200">
                <a:latin typeface="Trebuchet MS"/>
                <a:cs typeface="Trebuchet MS"/>
              </a:rPr>
              <a:t>нейронды</a:t>
            </a:r>
            <a:r>
              <a:rPr dirty="0" sz="3050" spc="20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Microsoft Sans Serif"/>
                <a:cs typeface="Microsoft Sans Serif"/>
              </a:rPr>
              <a:t>	</a:t>
            </a:r>
            <a:r>
              <a:rPr dirty="0" sz="3050" spc="220">
                <a:latin typeface="Trebuchet MS"/>
                <a:cs typeface="Trebuchet MS"/>
              </a:rPr>
              <a:t>желілер</a:t>
            </a:r>
            <a:r>
              <a:rPr dirty="0" sz="3050">
                <a:latin typeface="Trebuchet MS"/>
                <a:cs typeface="Trebuchet MS"/>
              </a:rPr>
              <a:t>	</a:t>
            </a:r>
            <a:r>
              <a:rPr dirty="0" sz="3050" spc="170">
                <a:latin typeface="Trebuchet MS"/>
                <a:cs typeface="Trebuchet MS"/>
              </a:rPr>
              <a:t>ар</a:t>
            </a:r>
            <a:r>
              <a:rPr dirty="0" sz="3050" spc="170">
                <a:latin typeface="Microsoft Sans Serif"/>
                <a:cs typeface="Microsoft Sans Serif"/>
              </a:rPr>
              <a:t>қ</a:t>
            </a:r>
            <a:r>
              <a:rPr dirty="0" sz="3050" spc="170">
                <a:latin typeface="Trebuchet MS"/>
                <a:cs typeface="Trebuchet MS"/>
              </a:rPr>
              <a:t>ылы </a:t>
            </a:r>
            <a:r>
              <a:rPr dirty="0" sz="3050">
                <a:latin typeface="Microsoft Sans Serif"/>
                <a:cs typeface="Microsoft Sans Serif"/>
              </a:rPr>
              <a:t>құ</a:t>
            </a:r>
            <a:r>
              <a:rPr dirty="0" sz="3050">
                <a:latin typeface="Trebuchet MS"/>
                <a:cs typeface="Trebuchet MS"/>
              </a:rPr>
              <a:t>растырылады</a:t>
            </a:r>
            <a:r>
              <a:rPr dirty="0" sz="3050" spc="33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не</a:t>
            </a:r>
            <a:r>
              <a:rPr dirty="0" sz="3050" spc="335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та</a:t>
            </a:r>
            <a:r>
              <a:rPr dirty="0" sz="3050" spc="50">
                <a:latin typeface="Microsoft Sans Serif"/>
                <a:cs typeface="Microsoft Sans Serif"/>
              </a:rPr>
              <a:t>ң</a:t>
            </a:r>
            <a:r>
              <a:rPr dirty="0" sz="3050" spc="50">
                <a:latin typeface="Trebuchet MS"/>
                <a:cs typeface="Trebuchet MS"/>
              </a:rPr>
              <a:t>баланба</a:t>
            </a:r>
            <a:r>
              <a:rPr dirty="0" sz="3050" spc="50">
                <a:latin typeface="Microsoft Sans Serif"/>
                <a:cs typeface="Microsoft Sans Serif"/>
              </a:rPr>
              <a:t>ғ</a:t>
            </a:r>
            <a:r>
              <a:rPr dirty="0" sz="3050" spc="50">
                <a:latin typeface="Trebuchet MS"/>
                <a:cs typeface="Trebuchet MS"/>
              </a:rPr>
              <a:t>ан</a:t>
            </a:r>
            <a:r>
              <a:rPr dirty="0" sz="3050" spc="335">
                <a:latin typeface="Trebuchet MS"/>
                <a:cs typeface="Trebuchet MS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деректерді</a:t>
            </a:r>
            <a:r>
              <a:rPr dirty="0" sz="3050" spc="55">
                <a:latin typeface="Microsoft Sans Serif"/>
                <a:cs typeface="Microsoft Sans Serif"/>
              </a:rPr>
              <a:t>ң</a:t>
            </a:r>
            <a:r>
              <a:rPr dirty="0" sz="3050" spc="455">
                <a:latin typeface="Microsoft Sans Serif"/>
                <a:cs typeface="Microsoft Sans Serif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байлы</a:t>
            </a:r>
            <a:r>
              <a:rPr dirty="0" sz="3050" spc="55">
                <a:latin typeface="Microsoft Sans Serif"/>
                <a:cs typeface="Microsoft Sans Serif"/>
              </a:rPr>
              <a:t>ғ</a:t>
            </a:r>
            <a:r>
              <a:rPr dirty="0" sz="3050" spc="55">
                <a:latin typeface="Trebuchet MS"/>
                <a:cs typeface="Trebuchet MS"/>
              </a:rPr>
              <a:t>ын</a:t>
            </a:r>
            <a:r>
              <a:rPr dirty="0" sz="3050" spc="34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ба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ылаусыз</a:t>
            </a:r>
            <a:r>
              <a:rPr dirty="0" sz="3050" spc="34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ыту</a:t>
            </a:r>
            <a:r>
              <a:rPr dirty="0" sz="3050" spc="35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ар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ылы</a:t>
            </a:r>
            <a:r>
              <a:rPr dirty="0" sz="3050" spc="34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ытылады.</a:t>
            </a:r>
            <a:r>
              <a:rPr dirty="0" sz="3050" spc="345">
                <a:latin typeface="Trebuchet MS"/>
                <a:cs typeface="Trebuchet MS"/>
              </a:rPr>
              <a:t> </a:t>
            </a:r>
            <a:r>
              <a:rPr dirty="0" sz="3050" spc="-25">
                <a:latin typeface="Trebuchet MS"/>
                <a:cs typeface="Trebuchet MS"/>
              </a:rPr>
              <a:t>Б</a:t>
            </a:r>
            <a:r>
              <a:rPr dirty="0" sz="3050" spc="-25">
                <a:latin typeface="Microsoft Sans Serif"/>
                <a:cs typeface="Microsoft Sans Serif"/>
              </a:rPr>
              <a:t>ұ</a:t>
            </a:r>
            <a:r>
              <a:rPr dirty="0" sz="3050" spc="-25">
                <a:latin typeface="Trebuchet MS"/>
                <a:cs typeface="Trebuchet MS"/>
              </a:rPr>
              <a:t>л </a:t>
            </a:r>
            <a:r>
              <a:rPr dirty="0" sz="3050">
                <a:latin typeface="Trebuchet MS"/>
                <a:cs typeface="Trebuchet MS"/>
              </a:rPr>
              <a:t>терминді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жа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ында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Стэнфордты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адам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</a:t>
            </a:r>
            <a:r>
              <a:rPr dirty="0" sz="3050" spc="-11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ба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ыттал</a:t>
            </a:r>
            <a:r>
              <a:rPr dirty="0" sz="3050">
                <a:latin typeface="Microsoft Sans Serif"/>
                <a:cs typeface="Microsoft Sans Serif"/>
              </a:rPr>
              <a:t>ғ</a:t>
            </a:r>
            <a:r>
              <a:rPr dirty="0" sz="3050">
                <a:latin typeface="Trebuchet MS"/>
                <a:cs typeface="Trebuchet MS"/>
              </a:rPr>
              <a:t>ан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жасанды</a:t>
            </a:r>
            <a:r>
              <a:rPr dirty="0" sz="3050" spc="-10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интеллект</a:t>
            </a:r>
            <a:r>
              <a:rPr dirty="0" sz="3050" spc="-11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институты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(HAI)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енгізді.</a:t>
            </a:r>
            <a:r>
              <a:rPr dirty="0" sz="3050" spc="-110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Дегенмен, </a:t>
            </a:r>
            <a:r>
              <a:rPr dirty="0" sz="3050">
                <a:latin typeface="Trebuchet MS"/>
                <a:cs typeface="Trebuchet MS"/>
              </a:rPr>
              <a:t>біз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базалы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5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деп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атайтын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н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рсе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мен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лкен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тіл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лгісі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(LLM)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ретінде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ойылатын</a:t>
            </a:r>
            <a:r>
              <a:rPr dirty="0" sz="3050" spc="-6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талаптар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арасында</a:t>
            </a:r>
            <a:r>
              <a:rPr dirty="0" sz="3050" spc="-60">
                <a:latin typeface="Trebuchet MS"/>
                <a:cs typeface="Trebuchet MS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на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ты </a:t>
            </a:r>
            <a:r>
              <a:rPr dirty="0" sz="3050" spc="-10">
                <a:latin typeface="Trebuchet MS"/>
                <a:cs typeface="Trebuchet MS"/>
              </a:rPr>
              <a:t>айырмашылы</a:t>
            </a:r>
            <a:r>
              <a:rPr dirty="0" sz="3050" spc="-10">
                <a:latin typeface="Microsoft Sans Serif"/>
                <a:cs typeface="Microsoft Sans Serif"/>
              </a:rPr>
              <a:t>қ</a:t>
            </a:r>
            <a:r>
              <a:rPr dirty="0" sz="3050" spc="-160">
                <a:latin typeface="Microsoft Sans Serif"/>
                <a:cs typeface="Microsoft Sans Serif"/>
              </a:rPr>
              <a:t> </a:t>
            </a:r>
            <a:r>
              <a:rPr dirty="0" sz="3050" spc="-20">
                <a:latin typeface="Trebuchet MS"/>
                <a:cs typeface="Trebuchet MS"/>
              </a:rPr>
              <a:t>жо</a:t>
            </a:r>
            <a:r>
              <a:rPr dirty="0" sz="3050" spc="-20">
                <a:latin typeface="Microsoft Sans Serif"/>
                <a:cs typeface="Microsoft Sans Serif"/>
              </a:rPr>
              <a:t>қ</a:t>
            </a:r>
            <a:r>
              <a:rPr dirty="0" sz="3050" spc="-20">
                <a:latin typeface="Trebuchet MS"/>
                <a:cs typeface="Trebuchet MS"/>
              </a:rPr>
              <a:t>.</a:t>
            </a:r>
            <a:endParaRPr sz="3050">
              <a:latin typeface="Trebuchet MS"/>
              <a:cs typeface="Trebuchet MS"/>
            </a:endParaRPr>
          </a:p>
          <a:p>
            <a:pPr marL="12700" marR="129539">
              <a:lnSpc>
                <a:spcPct val="100000"/>
              </a:lnSpc>
              <a:spcBef>
                <a:spcPts val="95"/>
              </a:spcBef>
            </a:pPr>
            <a:r>
              <a:rPr dirty="0" sz="3050">
                <a:latin typeface="Trebuchet MS"/>
                <a:cs typeface="Trebuchet MS"/>
              </a:rPr>
              <a:t>Дегенмен,</a:t>
            </a:r>
            <a:r>
              <a:rPr dirty="0" sz="3050" spc="1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LLM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детте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тін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сия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ты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тілге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атысты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деректер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бойынша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о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ытылады.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Біра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 spc="325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базалы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 spc="325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модель 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детте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мультимодальды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деректерге,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м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тінні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Trebuchet MS"/>
                <a:cs typeface="Trebuchet MS"/>
              </a:rPr>
              <a:t>,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кескіндерді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>
                <a:latin typeface="Trebuchet MS"/>
                <a:cs typeface="Trebuchet MS"/>
              </a:rPr>
              <a:t>,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дыбысты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2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Trebuchet MS"/>
                <a:cs typeface="Trebuchet MS"/>
              </a:rPr>
              <a:t>ж</a:t>
            </a:r>
            <a:r>
              <a:rPr dirty="0" sz="3050">
                <a:latin typeface="Microsoft Sans Serif"/>
                <a:cs typeface="Microsoft Sans Serif"/>
              </a:rPr>
              <a:t>ә</a:t>
            </a:r>
            <a:r>
              <a:rPr dirty="0" sz="3050">
                <a:latin typeface="Trebuchet MS"/>
                <a:cs typeface="Trebuchet MS"/>
              </a:rPr>
              <a:t>не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т.б.</a:t>
            </a:r>
            <a:r>
              <a:rPr dirty="0" sz="3050" spc="-9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комбинациясы</a:t>
            </a:r>
            <a:r>
              <a:rPr dirty="0" sz="3050" spc="-95">
                <a:latin typeface="Trebuchet MS"/>
                <a:cs typeface="Trebuchet MS"/>
              </a:rPr>
              <a:t> </a:t>
            </a:r>
            <a:r>
              <a:rPr dirty="0" sz="3050" spc="-10">
                <a:latin typeface="Trebuchet MS"/>
                <a:cs typeface="Trebuchet MS"/>
              </a:rPr>
              <a:t>бойынша </a:t>
            </a:r>
            <a:r>
              <a:rPr dirty="0" sz="3050" spc="55">
                <a:latin typeface="Trebuchet MS"/>
                <a:cs typeface="Trebuchet MS"/>
              </a:rPr>
              <a:t>дайындалады.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Е</a:t>
            </a:r>
            <a:r>
              <a:rPr dirty="0" sz="3050">
                <a:latin typeface="Microsoft Sans Serif"/>
                <a:cs typeface="Microsoft Sans Serif"/>
              </a:rPr>
              <a:t>ң</a:t>
            </a:r>
            <a:r>
              <a:rPr dirty="0" sz="3050" spc="315">
                <a:latin typeface="Microsoft Sans Serif"/>
                <a:cs typeface="Microsoft Sans Serif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бастысы,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базалы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 spc="310">
                <a:latin typeface="Microsoft Sans Serif"/>
                <a:cs typeface="Microsoft Sans Serif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лгі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не</a:t>
            </a:r>
            <a:r>
              <a:rPr dirty="0" sz="3050" spc="50">
                <a:latin typeface="Microsoft Sans Serif"/>
                <a:cs typeface="Microsoft Sans Serif"/>
              </a:rPr>
              <a:t>ғұ</a:t>
            </a:r>
            <a:r>
              <a:rPr dirty="0" sz="3050" spc="50">
                <a:latin typeface="Trebuchet MS"/>
                <a:cs typeface="Trebuchet MS"/>
              </a:rPr>
              <a:t>рлым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на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ты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 spc="55">
                <a:latin typeface="Trebuchet MS"/>
                <a:cs typeface="Trebuchet MS"/>
              </a:rPr>
              <a:t>тапсырмалар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ү</a:t>
            </a:r>
            <a:r>
              <a:rPr dirty="0" sz="3050">
                <a:latin typeface="Trebuchet MS"/>
                <a:cs typeface="Trebuchet MS"/>
              </a:rPr>
              <a:t>шін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Trebuchet MS"/>
                <a:cs typeface="Trebuchet MS"/>
              </a:rPr>
              <a:t>негіз</a:t>
            </a:r>
            <a:r>
              <a:rPr dirty="0" sz="3050" spc="204">
                <a:latin typeface="Trebuchet MS"/>
                <a:cs typeface="Trebuchet MS"/>
              </a:rPr>
              <a:t> </a:t>
            </a:r>
            <a:r>
              <a:rPr dirty="0" sz="3050" spc="50">
                <a:latin typeface="Trebuchet MS"/>
                <a:cs typeface="Trebuchet MS"/>
              </a:rPr>
              <a:t>ретінде</a:t>
            </a:r>
            <a:r>
              <a:rPr dirty="0" sz="3050" spc="200">
                <a:latin typeface="Trebuchet MS"/>
                <a:cs typeface="Trebuchet MS"/>
              </a:rPr>
              <a:t> </a:t>
            </a:r>
            <a:r>
              <a:rPr dirty="0" sz="3050">
                <a:latin typeface="Microsoft Sans Serif"/>
                <a:cs typeface="Microsoft Sans Serif"/>
              </a:rPr>
              <a:t>қ</a:t>
            </a:r>
            <a:r>
              <a:rPr dirty="0" sz="3050">
                <a:latin typeface="Trebuchet MS"/>
                <a:cs typeface="Trebuchet MS"/>
              </a:rPr>
              <a:t>ызмет</a:t>
            </a:r>
            <a:r>
              <a:rPr dirty="0" sz="3050" spc="195">
                <a:latin typeface="Trebuchet MS"/>
                <a:cs typeface="Trebuchet MS"/>
              </a:rPr>
              <a:t> </a:t>
            </a:r>
            <a:r>
              <a:rPr dirty="0" sz="3050" spc="30">
                <a:latin typeface="Trebuchet MS"/>
                <a:cs typeface="Trebuchet MS"/>
              </a:rPr>
              <a:t>етуге </a:t>
            </a:r>
            <a:r>
              <a:rPr dirty="0" sz="3050" spc="-10">
                <a:latin typeface="Trebuchet MS"/>
                <a:cs typeface="Trebuchet MS"/>
              </a:rPr>
              <a:t>арнал</a:t>
            </a:r>
            <a:r>
              <a:rPr dirty="0" sz="3050" spc="-10">
                <a:latin typeface="Microsoft Sans Serif"/>
                <a:cs typeface="Microsoft Sans Serif"/>
              </a:rPr>
              <a:t>ғ</a:t>
            </a:r>
            <a:r>
              <a:rPr dirty="0" sz="3050" spc="-10">
                <a:latin typeface="Trebuchet MS"/>
                <a:cs typeface="Trebuchet MS"/>
              </a:rPr>
              <a:t>ан: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1886" y="1824164"/>
            <a:ext cx="19429730" cy="8595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лкен</a:t>
            </a:r>
            <a:r>
              <a:rPr dirty="0" sz="4000" spc="225">
                <a:latin typeface="Trebuchet MS"/>
                <a:cs typeface="Trebuchet MS"/>
              </a:rPr>
              <a:t> </a:t>
            </a:r>
            <a:r>
              <a:rPr dirty="0" sz="4000" spc="85">
                <a:latin typeface="Trebuchet MS"/>
                <a:cs typeface="Trebuchet MS"/>
              </a:rPr>
              <a:t>деректер</a:t>
            </a:r>
            <a:r>
              <a:rPr dirty="0" sz="4000" spc="225">
                <a:latin typeface="Trebuchet MS"/>
                <a:cs typeface="Trebuchet MS"/>
              </a:rPr>
              <a:t> </a:t>
            </a:r>
            <a:r>
              <a:rPr dirty="0" sz="4000" spc="65">
                <a:latin typeface="Trebuchet MS"/>
                <a:cs typeface="Trebuchet MS"/>
              </a:rPr>
              <a:t>жина</a:t>
            </a:r>
            <a:r>
              <a:rPr dirty="0" sz="4000" spc="65">
                <a:latin typeface="Microsoft Sans Serif"/>
                <a:cs typeface="Microsoft Sans Serif"/>
              </a:rPr>
              <a:t>ғ</a:t>
            </a:r>
            <a:r>
              <a:rPr dirty="0" sz="4000" spc="65">
                <a:latin typeface="Trebuchet MS"/>
                <a:cs typeface="Trebuchet MS"/>
              </a:rPr>
              <a:t>ы</a:t>
            </a:r>
            <a:r>
              <a:rPr dirty="0" sz="4000" spc="235">
                <a:latin typeface="Trebuchet MS"/>
                <a:cs typeface="Trebuchet MS"/>
              </a:rPr>
              <a:t> </a:t>
            </a:r>
            <a:r>
              <a:rPr dirty="0" sz="4000" spc="65">
                <a:latin typeface="Trebuchet MS"/>
                <a:cs typeface="Trebuchet MS"/>
              </a:rPr>
              <a:t>мен</a:t>
            </a:r>
            <a:r>
              <a:rPr dirty="0" sz="4000" spc="235">
                <a:latin typeface="Trebuchet MS"/>
                <a:cs typeface="Trebuchet MS"/>
              </a:rPr>
              <a:t> </a:t>
            </a:r>
            <a:r>
              <a:rPr dirty="0" sz="4000" spc="95">
                <a:latin typeface="Trebuchet MS"/>
                <a:cs typeface="Trebuchet MS"/>
              </a:rPr>
              <a:t>параметрлерді</a:t>
            </a:r>
            <a:r>
              <a:rPr dirty="0" sz="4000" spc="95">
                <a:latin typeface="Microsoft Sans Serif"/>
                <a:cs typeface="Microsoft Sans Serif"/>
              </a:rPr>
              <a:t>ң</a:t>
            </a:r>
            <a:r>
              <a:rPr dirty="0" sz="4000" spc="38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ү</a:t>
            </a:r>
            <a:r>
              <a:rPr dirty="0" sz="4000" spc="75">
                <a:latin typeface="Trebuchet MS"/>
                <a:cs typeface="Trebuchet MS"/>
              </a:rPr>
              <a:t>лкен</a:t>
            </a:r>
            <a:r>
              <a:rPr dirty="0" sz="4000" spc="235">
                <a:latin typeface="Trebuchet MS"/>
                <a:cs typeface="Trebuchet MS"/>
              </a:rPr>
              <a:t> </a:t>
            </a:r>
            <a:r>
              <a:rPr dirty="0" sz="4000" spc="70">
                <a:latin typeface="Trebuchet MS"/>
                <a:cs typeface="Trebuchet MS"/>
              </a:rPr>
              <a:t>саны</a:t>
            </a:r>
            <a:r>
              <a:rPr dirty="0" sz="4000" spc="235">
                <a:latin typeface="Trebuchet MS"/>
                <a:cs typeface="Trebuchet MS"/>
              </a:rPr>
              <a:t> </a:t>
            </a:r>
            <a:r>
              <a:rPr dirty="0" sz="4000" spc="85">
                <a:latin typeface="Trebuchet MS"/>
                <a:cs typeface="Trebuchet MS"/>
              </a:rPr>
              <a:t>бойынша</a:t>
            </a:r>
            <a:r>
              <a:rPr dirty="0" sz="4000" spc="235">
                <a:latin typeface="Trebuchet MS"/>
                <a:cs typeface="Trebuchet MS"/>
              </a:rPr>
              <a:t> </a:t>
            </a:r>
            <a:r>
              <a:rPr dirty="0" sz="4000" spc="80">
                <a:latin typeface="Trebuchet MS"/>
                <a:cs typeface="Trebuchet MS"/>
              </a:rPr>
              <a:t>жеткілікті </a:t>
            </a:r>
            <a:r>
              <a:rPr dirty="0" sz="4000" spc="75">
                <a:latin typeface="Trebuchet MS"/>
                <a:cs typeface="Trebuchet MS"/>
              </a:rPr>
              <a:t>дайынды</a:t>
            </a:r>
            <a:r>
              <a:rPr dirty="0" sz="4000" spc="75">
                <a:latin typeface="Microsoft Sans Serif"/>
                <a:cs typeface="Microsoft Sans Serif"/>
              </a:rPr>
              <a:t>қ</a:t>
            </a:r>
            <a:r>
              <a:rPr dirty="0" sz="4000" spc="48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Trebuchet MS"/>
                <a:cs typeface="Trebuchet MS"/>
              </a:rPr>
              <a:t>модельдерге</a:t>
            </a:r>
            <a:r>
              <a:rPr dirty="0" sz="4000" spc="360">
                <a:latin typeface="Trebuchet MS"/>
                <a:cs typeface="Trebuchet MS"/>
              </a:rPr>
              <a:t> </a:t>
            </a:r>
            <a:r>
              <a:rPr dirty="0" sz="4000" spc="120">
                <a:latin typeface="Trebuchet MS"/>
                <a:cs typeface="Trebuchet MS"/>
              </a:rPr>
              <a:t>адам</a:t>
            </a:r>
            <a:r>
              <a:rPr dirty="0" sz="4000" spc="355">
                <a:latin typeface="Trebuchet MS"/>
                <a:cs typeface="Trebuchet MS"/>
              </a:rPr>
              <a:t> </a:t>
            </a:r>
            <a:r>
              <a:rPr dirty="0" sz="4000" spc="120">
                <a:latin typeface="Trebuchet MS"/>
                <a:cs typeface="Trebuchet MS"/>
              </a:rPr>
              <a:t>тіліні</a:t>
            </a:r>
            <a:r>
              <a:rPr dirty="0" sz="4000" spc="120">
                <a:latin typeface="Microsoft Sans Serif"/>
                <a:cs typeface="Microsoft Sans Serif"/>
              </a:rPr>
              <a:t>ң</a:t>
            </a:r>
            <a:r>
              <a:rPr dirty="0" sz="4000" spc="50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Trebuchet MS"/>
                <a:cs typeface="Trebuchet MS"/>
              </a:rPr>
              <a:t>синтаксисі</a:t>
            </a:r>
            <a:r>
              <a:rPr dirty="0" sz="4000" spc="355">
                <a:latin typeface="Trebuchet MS"/>
                <a:cs typeface="Trebuchet MS"/>
              </a:rPr>
              <a:t> </a:t>
            </a:r>
            <a:r>
              <a:rPr dirty="0" sz="4000" spc="100">
                <a:latin typeface="Trebuchet MS"/>
                <a:cs typeface="Trebuchet MS"/>
              </a:rPr>
              <a:t>мен</a:t>
            </a:r>
            <a:r>
              <a:rPr dirty="0" sz="4000" spc="355">
                <a:latin typeface="Trebuchet MS"/>
                <a:cs typeface="Trebuchet MS"/>
              </a:rPr>
              <a:t> </a:t>
            </a:r>
            <a:r>
              <a:rPr dirty="0" sz="4000" spc="130">
                <a:latin typeface="Trebuchet MS"/>
                <a:cs typeface="Trebuchet MS"/>
              </a:rPr>
              <a:t>семантикасыны</a:t>
            </a:r>
            <a:r>
              <a:rPr dirty="0" sz="4000" spc="130">
                <a:latin typeface="Microsoft Sans Serif"/>
                <a:cs typeface="Microsoft Sans Serif"/>
              </a:rPr>
              <a:t>ң</a:t>
            </a:r>
            <a:r>
              <a:rPr dirty="0" sz="4000" spc="49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ү</a:t>
            </a:r>
            <a:r>
              <a:rPr dirty="0" sz="4000" spc="105">
                <a:latin typeface="Trebuchet MS"/>
                <a:cs typeface="Trebuchet MS"/>
              </a:rPr>
              <a:t>лкен </a:t>
            </a:r>
            <a:r>
              <a:rPr dirty="0" sz="4000">
                <a:latin typeface="Trebuchet MS"/>
                <a:cs typeface="Trebuchet MS"/>
              </a:rPr>
              <a:t>б</a:t>
            </a:r>
            <a:r>
              <a:rPr dirty="0" sz="4000">
                <a:latin typeface="Microsoft Sans Serif"/>
                <a:cs typeface="Microsoft Sans Serif"/>
              </a:rPr>
              <a:t>ө</a:t>
            </a:r>
            <a:r>
              <a:rPr dirty="0" sz="4000">
                <a:latin typeface="Trebuchet MS"/>
                <a:cs typeface="Trebuchet MS"/>
              </a:rPr>
              <a:t>лігін</a:t>
            </a:r>
            <a:r>
              <a:rPr dirty="0" sz="4000" spc="-150">
                <a:latin typeface="Trebuchet MS"/>
                <a:cs typeface="Trebuchet MS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қ</a:t>
            </a:r>
            <a:r>
              <a:rPr dirty="0" sz="4000" spc="-40">
                <a:latin typeface="Trebuchet MS"/>
                <a:cs typeface="Trebuchet MS"/>
              </a:rPr>
              <a:t>амту</a:t>
            </a:r>
            <a:r>
              <a:rPr dirty="0" sz="4000" spc="-40">
                <a:latin typeface="Microsoft Sans Serif"/>
                <a:cs typeface="Microsoft Sans Serif"/>
              </a:rPr>
              <a:t>ғ</a:t>
            </a:r>
            <a:r>
              <a:rPr dirty="0" sz="4000" spc="-40">
                <a:latin typeface="Trebuchet MS"/>
                <a:cs typeface="Trebuchet MS"/>
              </a:rPr>
              <a:t>а</a:t>
            </a:r>
            <a:r>
              <a:rPr dirty="0" sz="4000" spc="-15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м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мкіндік</a:t>
            </a:r>
            <a:r>
              <a:rPr dirty="0" sz="4000" spc="-15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береді.</a:t>
            </a:r>
            <a:endParaRPr sz="4000">
              <a:latin typeface="Trebuchet MS"/>
              <a:cs typeface="Trebuchet MS"/>
            </a:endParaRPr>
          </a:p>
          <a:p>
            <a:pPr algn="just"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Trebuchet MS"/>
                <a:cs typeface="Trebuchet MS"/>
              </a:rPr>
              <a:t>Осылайша,</a:t>
            </a:r>
            <a:r>
              <a:rPr dirty="0" sz="4000" spc="2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олар</a:t>
            </a:r>
            <a:r>
              <a:rPr dirty="0" sz="4000" spc="2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есептеу</a:t>
            </a:r>
            <a:r>
              <a:rPr dirty="0" sz="4000" spc="2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лингвистикасыны</a:t>
            </a:r>
            <a:r>
              <a:rPr dirty="0" sz="4000">
                <a:latin typeface="Microsoft Sans Serif"/>
                <a:cs typeface="Microsoft Sans Serif"/>
              </a:rPr>
              <a:t>ң</a:t>
            </a:r>
            <a:r>
              <a:rPr dirty="0" sz="4000" spc="36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rebuchet MS"/>
                <a:cs typeface="Trebuchet MS"/>
              </a:rPr>
              <a:t>ке</a:t>
            </a:r>
            <a:r>
              <a:rPr dirty="0" sz="4000">
                <a:latin typeface="Microsoft Sans Serif"/>
                <a:cs typeface="Microsoft Sans Serif"/>
              </a:rPr>
              <a:t>ң</a:t>
            </a:r>
            <a:r>
              <a:rPr dirty="0" sz="4000" spc="37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rebuchet MS"/>
                <a:cs typeface="Trebuchet MS"/>
              </a:rPr>
              <a:t>ау</a:t>
            </a:r>
            <a:r>
              <a:rPr dirty="0" sz="4000">
                <a:latin typeface="Microsoft Sans Serif"/>
                <a:cs typeface="Microsoft Sans Serif"/>
              </a:rPr>
              <a:t>қ</a:t>
            </a:r>
            <a:r>
              <a:rPr dirty="0" sz="4000">
                <a:latin typeface="Trebuchet MS"/>
                <a:cs typeface="Trebuchet MS"/>
              </a:rPr>
              <a:t>ымды</a:t>
            </a:r>
            <a:r>
              <a:rPr dirty="0" sz="4000" spc="2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м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селелерін</a:t>
            </a:r>
            <a:r>
              <a:rPr dirty="0" sz="4000" spc="22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шешуде </a:t>
            </a:r>
            <a:r>
              <a:rPr dirty="0" sz="4000">
                <a:latin typeface="Trebuchet MS"/>
                <a:cs typeface="Trebuchet MS"/>
              </a:rPr>
              <a:t>не</a:t>
            </a:r>
            <a:r>
              <a:rPr dirty="0" sz="4000">
                <a:latin typeface="Microsoft Sans Serif"/>
                <a:cs typeface="Microsoft Sans Serif"/>
              </a:rPr>
              <a:t>ғұ</a:t>
            </a:r>
            <a:r>
              <a:rPr dirty="0" sz="4000">
                <a:latin typeface="Trebuchet MS"/>
                <a:cs typeface="Trebuchet MS"/>
              </a:rPr>
              <a:t>рлым</a:t>
            </a:r>
            <a:r>
              <a:rPr dirty="0" sz="4000" spc="-20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к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рделі</a:t>
            </a:r>
            <a:r>
              <a:rPr dirty="0" sz="4000" spc="-19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да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дылар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а</a:t>
            </a:r>
            <a:r>
              <a:rPr dirty="0" sz="4000" spc="-195">
                <a:latin typeface="Trebuchet MS"/>
                <a:cs typeface="Trebuchet MS"/>
              </a:rPr>
              <a:t> </a:t>
            </a:r>
            <a:r>
              <a:rPr dirty="0" sz="4000" spc="-30">
                <a:latin typeface="Microsoft Sans Serif"/>
                <a:cs typeface="Microsoft Sans Serif"/>
              </a:rPr>
              <a:t>қ</a:t>
            </a:r>
            <a:r>
              <a:rPr dirty="0" sz="4000" spc="-30">
                <a:latin typeface="Trebuchet MS"/>
                <a:cs typeface="Trebuchet MS"/>
              </a:rPr>
              <a:t>абілетті</a:t>
            </a:r>
            <a:r>
              <a:rPr dirty="0" sz="4000" spc="-19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болады.</a:t>
            </a:r>
            <a:endParaRPr sz="4000">
              <a:latin typeface="Trebuchet MS"/>
              <a:cs typeface="Trebuchet MS"/>
            </a:endParaRPr>
          </a:p>
          <a:p>
            <a:pPr algn="just"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Trebuchet MS"/>
                <a:cs typeface="Trebuchet MS"/>
              </a:rPr>
              <a:t>Б</a:t>
            </a:r>
            <a:r>
              <a:rPr dirty="0" sz="4000">
                <a:latin typeface="Microsoft Sans Serif"/>
                <a:cs typeface="Microsoft Sans Serif"/>
              </a:rPr>
              <a:t>ұ</a:t>
            </a:r>
            <a:r>
              <a:rPr dirty="0" sz="4000">
                <a:latin typeface="Trebuchet MS"/>
                <a:cs typeface="Trebuchet MS"/>
              </a:rPr>
              <a:t>л</a:t>
            </a:r>
            <a:r>
              <a:rPr dirty="0" sz="4000" spc="32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арнайы</a:t>
            </a:r>
            <a:r>
              <a:rPr dirty="0" sz="4000" spc="33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тапсырмаларды</a:t>
            </a:r>
            <a:r>
              <a:rPr dirty="0" sz="4000" spc="33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орындау</a:t>
            </a:r>
            <a:r>
              <a:rPr dirty="0" sz="4000" spc="33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шін</a:t>
            </a:r>
            <a:r>
              <a:rPr dirty="0" sz="4000" spc="3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арнайы</a:t>
            </a:r>
            <a:r>
              <a:rPr dirty="0" sz="4000" spc="3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тіл</a:t>
            </a:r>
            <a:r>
              <a:rPr dirty="0" sz="4000" spc="34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лгілері</a:t>
            </a:r>
            <a:r>
              <a:rPr dirty="0" sz="4000" spc="3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о</a:t>
            </a:r>
            <a:r>
              <a:rPr dirty="0" sz="4000">
                <a:latin typeface="Microsoft Sans Serif"/>
                <a:cs typeface="Microsoft Sans Serif"/>
              </a:rPr>
              <a:t>қ</a:t>
            </a:r>
            <a:r>
              <a:rPr dirty="0" sz="4000">
                <a:latin typeface="Trebuchet MS"/>
                <a:cs typeface="Trebuchet MS"/>
              </a:rPr>
              <a:t>ытылатын</a:t>
            </a:r>
            <a:r>
              <a:rPr dirty="0" sz="4000" spc="340">
                <a:latin typeface="Trebuchet MS"/>
                <a:cs typeface="Trebuchet MS"/>
              </a:rPr>
              <a:t> </a:t>
            </a:r>
            <a:r>
              <a:rPr dirty="0" sz="4000" spc="-25">
                <a:latin typeface="Trebuchet MS"/>
                <a:cs typeface="Trebuchet MS"/>
              </a:rPr>
              <a:t>NLP </a:t>
            </a:r>
            <a:r>
              <a:rPr dirty="0" sz="4000" spc="150">
                <a:latin typeface="Microsoft Sans Serif"/>
                <a:cs typeface="Microsoft Sans Serif"/>
              </a:rPr>
              <a:t>қ</a:t>
            </a:r>
            <a:r>
              <a:rPr dirty="0" sz="4000" spc="150">
                <a:latin typeface="Trebuchet MS"/>
                <a:cs typeface="Trebuchet MS"/>
              </a:rPr>
              <a:t>олданбаларында</a:t>
            </a:r>
            <a:r>
              <a:rPr dirty="0" sz="4000" spc="150">
                <a:latin typeface="Microsoft Sans Serif"/>
                <a:cs typeface="Microsoft Sans Serif"/>
              </a:rPr>
              <a:t>ғ</a:t>
            </a:r>
            <a:r>
              <a:rPr dirty="0" sz="4000" spc="150">
                <a:latin typeface="Trebuchet MS"/>
                <a:cs typeface="Trebuchet MS"/>
              </a:rPr>
              <a:t>ы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50">
                <a:latin typeface="Trebuchet MS"/>
                <a:cs typeface="Trebuchet MS"/>
              </a:rPr>
              <a:t>б</a:t>
            </a:r>
            <a:r>
              <a:rPr dirty="0" sz="4000" spc="150">
                <a:latin typeface="Microsoft Sans Serif"/>
                <a:cs typeface="Microsoft Sans Serif"/>
              </a:rPr>
              <a:t>ұ</a:t>
            </a:r>
            <a:r>
              <a:rPr dirty="0" sz="4000" spc="150">
                <a:latin typeface="Trebuchet MS"/>
                <a:cs typeface="Trebuchet MS"/>
              </a:rPr>
              <a:t>рын</a:t>
            </a:r>
            <a:r>
              <a:rPr dirty="0" sz="4000" spc="150">
                <a:latin typeface="Microsoft Sans Serif"/>
                <a:cs typeface="Microsoft Sans Serif"/>
              </a:rPr>
              <a:t>ғ</a:t>
            </a:r>
            <a:r>
              <a:rPr dirty="0" sz="4000" spc="150">
                <a:latin typeface="Trebuchet MS"/>
                <a:cs typeface="Trebuchet MS"/>
              </a:rPr>
              <a:t>ы</a:t>
            </a:r>
            <a:r>
              <a:rPr dirty="0" sz="4000" spc="440">
                <a:latin typeface="Trebuchet MS"/>
                <a:cs typeface="Trebuchet MS"/>
              </a:rPr>
              <a:t> </a:t>
            </a:r>
            <a:r>
              <a:rPr dirty="0" sz="4000" spc="175">
                <a:latin typeface="Trebuchet MS"/>
                <a:cs typeface="Trebuchet MS"/>
              </a:rPr>
              <a:t>т</a:t>
            </a:r>
            <a:r>
              <a:rPr dirty="0" sz="4000" spc="175">
                <a:latin typeface="Microsoft Sans Serif"/>
                <a:cs typeface="Microsoft Sans Serif"/>
              </a:rPr>
              <a:t>ә</a:t>
            </a:r>
            <a:r>
              <a:rPr dirty="0" sz="4000" spc="175">
                <a:latin typeface="Trebuchet MS"/>
                <a:cs typeface="Trebuchet MS"/>
              </a:rPr>
              <a:t>сілдерден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40">
                <a:latin typeface="Trebuchet MS"/>
                <a:cs typeface="Trebuchet MS"/>
              </a:rPr>
              <a:t>айтарлы</a:t>
            </a:r>
            <a:r>
              <a:rPr dirty="0" sz="4000" spc="140">
                <a:latin typeface="Microsoft Sans Serif"/>
                <a:cs typeface="Microsoft Sans Serif"/>
              </a:rPr>
              <a:t>қ</a:t>
            </a:r>
            <a:r>
              <a:rPr dirty="0" sz="4000" spc="140">
                <a:latin typeface="Trebuchet MS"/>
                <a:cs typeface="Trebuchet MS"/>
              </a:rPr>
              <a:t>тай</a:t>
            </a:r>
            <a:r>
              <a:rPr dirty="0" sz="4000" spc="440">
                <a:latin typeface="Trebuchet MS"/>
                <a:cs typeface="Trebuchet MS"/>
              </a:rPr>
              <a:t> </a:t>
            </a:r>
            <a:r>
              <a:rPr dirty="0" sz="4000" spc="105">
                <a:latin typeface="Trebuchet MS"/>
                <a:cs typeface="Trebuchet MS"/>
              </a:rPr>
              <a:t>ауыт</a:t>
            </a:r>
            <a:r>
              <a:rPr dirty="0" sz="4000" spc="105">
                <a:latin typeface="Microsoft Sans Serif"/>
                <a:cs typeface="Microsoft Sans Serif"/>
              </a:rPr>
              <a:t>қ</a:t>
            </a:r>
            <a:r>
              <a:rPr dirty="0" sz="4000" spc="105">
                <a:latin typeface="Trebuchet MS"/>
                <a:cs typeface="Trebuchet MS"/>
              </a:rPr>
              <a:t>у.</a:t>
            </a:r>
            <a:r>
              <a:rPr dirty="0" sz="4000" spc="440">
                <a:latin typeface="Trebuchet MS"/>
                <a:cs typeface="Trebuchet MS"/>
              </a:rPr>
              <a:t> </a:t>
            </a:r>
            <a:r>
              <a:rPr dirty="0" sz="4000" spc="160">
                <a:latin typeface="Trebuchet MS"/>
                <a:cs typeface="Trebuchet MS"/>
              </a:rPr>
              <a:t>Керісінше, </a:t>
            </a:r>
            <a:r>
              <a:rPr dirty="0" sz="4000" spc="170">
                <a:latin typeface="Trebuchet MS"/>
                <a:cs typeface="Trebuchet MS"/>
              </a:rPr>
              <a:t>зерттеушілер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85">
                <a:latin typeface="Trebuchet MS"/>
                <a:cs typeface="Trebuchet MS"/>
              </a:rPr>
              <a:t>LLM-</a:t>
            </a:r>
            <a:r>
              <a:rPr dirty="0" sz="4000" spc="80">
                <a:latin typeface="Trebuchet MS"/>
                <a:cs typeface="Trebuchet MS"/>
              </a:rPr>
              <a:t>де</a:t>
            </a:r>
            <a:r>
              <a:rPr dirty="0" sz="4000" spc="440">
                <a:latin typeface="Trebuchet MS"/>
                <a:cs typeface="Trebuchet MS"/>
              </a:rPr>
              <a:t> </a:t>
            </a:r>
            <a:r>
              <a:rPr dirty="0" sz="4000" spc="155">
                <a:latin typeface="Trebuchet MS"/>
                <a:cs typeface="Trebuchet MS"/>
              </a:rPr>
              <a:t>к</a:t>
            </a:r>
            <a:r>
              <a:rPr dirty="0" sz="4000" spc="155">
                <a:latin typeface="Microsoft Sans Serif"/>
                <a:cs typeface="Microsoft Sans Serif"/>
              </a:rPr>
              <a:t>ө</a:t>
            </a:r>
            <a:r>
              <a:rPr dirty="0" sz="4000" spc="155">
                <a:latin typeface="Trebuchet MS"/>
                <a:cs typeface="Trebuchet MS"/>
              </a:rPr>
              <a:t>птеген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50">
                <a:latin typeface="Trebuchet MS"/>
                <a:cs typeface="Trebuchet MS"/>
              </a:rPr>
              <a:t>пайда</a:t>
            </a:r>
            <a:r>
              <a:rPr dirty="0" sz="4000" spc="430">
                <a:latin typeface="Trebuchet MS"/>
                <a:cs typeface="Trebuchet MS"/>
              </a:rPr>
              <a:t> </a:t>
            </a:r>
            <a:r>
              <a:rPr dirty="0" sz="4000" spc="155">
                <a:latin typeface="Trebuchet MS"/>
                <a:cs typeface="Trebuchet MS"/>
              </a:rPr>
              <a:t>болатын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қ</a:t>
            </a:r>
            <a:r>
              <a:rPr dirty="0" sz="4000" spc="150">
                <a:latin typeface="Trebuchet MS"/>
                <a:cs typeface="Trebuchet MS"/>
              </a:rPr>
              <a:t>абілеттерді,</a:t>
            </a:r>
            <a:r>
              <a:rPr dirty="0" sz="4000" spc="450">
                <a:latin typeface="Trebuchet MS"/>
                <a:cs typeface="Trebuchet MS"/>
              </a:rPr>
              <a:t> </a:t>
            </a:r>
            <a:r>
              <a:rPr dirty="0" sz="4000" spc="145">
                <a:latin typeface="Trebuchet MS"/>
                <a:cs typeface="Trebuchet MS"/>
              </a:rPr>
              <a:t>олар</a:t>
            </a:r>
            <a:r>
              <a:rPr dirty="0" sz="4000" spc="445">
                <a:latin typeface="Trebuchet MS"/>
                <a:cs typeface="Trebuchet MS"/>
              </a:rPr>
              <a:t> </a:t>
            </a:r>
            <a:r>
              <a:rPr dirty="0" sz="4000" spc="95">
                <a:latin typeface="Trebuchet MS"/>
                <a:cs typeface="Trebuchet MS"/>
              </a:rPr>
              <a:t>еш</a:t>
            </a:r>
            <a:r>
              <a:rPr dirty="0" sz="4000" spc="95">
                <a:latin typeface="Microsoft Sans Serif"/>
                <a:cs typeface="Microsoft Sans Serif"/>
              </a:rPr>
              <a:t>қ</a:t>
            </a:r>
            <a:r>
              <a:rPr dirty="0" sz="4000" spc="95">
                <a:latin typeface="Trebuchet MS"/>
                <a:cs typeface="Trebuchet MS"/>
              </a:rPr>
              <a:t>ашан </a:t>
            </a:r>
            <a:r>
              <a:rPr dirty="0" sz="4000">
                <a:latin typeface="Trebuchet MS"/>
                <a:cs typeface="Trebuchet MS"/>
              </a:rPr>
              <a:t>орындау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а</a:t>
            </a:r>
            <a:r>
              <a:rPr dirty="0" sz="4000" spc="-195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йренбеген</a:t>
            </a:r>
            <a:r>
              <a:rPr dirty="0" sz="4000" spc="-195">
                <a:latin typeface="Trebuchet MS"/>
                <a:cs typeface="Trebuchet MS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қ</a:t>
            </a:r>
            <a:r>
              <a:rPr dirty="0" sz="4000" spc="-25">
                <a:latin typeface="Trebuchet MS"/>
                <a:cs typeface="Trebuchet MS"/>
              </a:rPr>
              <a:t>абілеттерді</a:t>
            </a:r>
            <a:r>
              <a:rPr dirty="0" sz="4000" spc="-19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бай</a:t>
            </a:r>
            <a:r>
              <a:rPr dirty="0" sz="4000" spc="-10">
                <a:latin typeface="Microsoft Sans Serif"/>
                <a:cs typeface="Microsoft Sans Serif"/>
              </a:rPr>
              <a:t>қ</a:t>
            </a:r>
            <a:r>
              <a:rPr dirty="0" sz="4000" spc="-10">
                <a:latin typeface="Trebuchet MS"/>
                <a:cs typeface="Trebuchet MS"/>
              </a:rPr>
              <a:t>ады.</a:t>
            </a:r>
            <a:endParaRPr sz="4000">
              <a:latin typeface="Trebuchet MS"/>
              <a:cs typeface="Trebuchet MS"/>
            </a:endParaRPr>
          </a:p>
          <a:p>
            <a:pPr algn="just"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dirty="0" sz="4000" spc="75">
                <a:latin typeface="Trebuchet MS"/>
                <a:cs typeface="Trebuchet MS"/>
              </a:rPr>
              <a:t>Мысалы,</a:t>
            </a:r>
            <a:r>
              <a:rPr dirty="0" sz="4000" spc="240">
                <a:latin typeface="Trebuchet MS"/>
                <a:cs typeface="Trebuchet MS"/>
              </a:rPr>
              <a:t> </a:t>
            </a:r>
            <a:r>
              <a:rPr dirty="0" sz="4000" spc="65">
                <a:latin typeface="Trebuchet MS"/>
                <a:cs typeface="Trebuchet MS"/>
              </a:rPr>
              <a:t>LLMs</a:t>
            </a:r>
            <a:r>
              <a:rPr dirty="0" sz="4000" spc="240">
                <a:latin typeface="Trebuchet MS"/>
                <a:cs typeface="Trebuchet MS"/>
              </a:rPr>
              <a:t> </a:t>
            </a:r>
            <a:r>
              <a:rPr dirty="0" sz="4000" spc="55">
                <a:latin typeface="Trebuchet MS"/>
                <a:cs typeface="Trebuchet MS"/>
              </a:rPr>
              <a:t>к</a:t>
            </a:r>
            <a:r>
              <a:rPr dirty="0" sz="4000" spc="55">
                <a:latin typeface="Microsoft Sans Serif"/>
                <a:cs typeface="Microsoft Sans Serif"/>
              </a:rPr>
              <a:t>ө</a:t>
            </a:r>
            <a:r>
              <a:rPr dirty="0" sz="4000" spc="55">
                <a:latin typeface="Trebuchet MS"/>
                <a:cs typeface="Trebuchet MS"/>
              </a:rPr>
              <a:t>п</a:t>
            </a:r>
            <a:r>
              <a:rPr dirty="0" sz="4000" spc="240">
                <a:latin typeface="Trebuchet MS"/>
                <a:cs typeface="Trebuchet MS"/>
              </a:rPr>
              <a:t> </a:t>
            </a:r>
            <a:r>
              <a:rPr dirty="0" sz="4000" spc="75">
                <a:latin typeface="Trebuchet MS"/>
                <a:cs typeface="Trebuchet MS"/>
              </a:rPr>
              <a:t>сатылы</a:t>
            </a:r>
            <a:r>
              <a:rPr dirty="0" sz="4000" spc="240">
                <a:latin typeface="Trebuchet MS"/>
                <a:cs typeface="Trebuchet MS"/>
              </a:rPr>
              <a:t> </a:t>
            </a:r>
            <a:r>
              <a:rPr dirty="0" sz="4000" spc="90">
                <a:latin typeface="Trebuchet MS"/>
                <a:cs typeface="Trebuchet MS"/>
              </a:rPr>
              <a:t>арифметиканы</a:t>
            </a:r>
            <a:r>
              <a:rPr dirty="0" sz="4000" spc="245">
                <a:latin typeface="Trebuchet MS"/>
                <a:cs typeface="Trebuchet MS"/>
              </a:rPr>
              <a:t> </a:t>
            </a:r>
            <a:r>
              <a:rPr dirty="0" sz="4000" spc="85">
                <a:latin typeface="Trebuchet MS"/>
                <a:cs typeface="Trebuchet MS"/>
              </a:rPr>
              <a:t>орындайтыны,</a:t>
            </a:r>
            <a:r>
              <a:rPr dirty="0" sz="4000" spc="240">
                <a:latin typeface="Trebuchet MS"/>
                <a:cs typeface="Trebuchet MS"/>
              </a:rPr>
              <a:t> </a:t>
            </a:r>
            <a:r>
              <a:rPr dirty="0" sz="4000" spc="80">
                <a:latin typeface="Trebuchet MS"/>
                <a:cs typeface="Trebuchet MS"/>
              </a:rPr>
              <a:t>с</a:t>
            </a:r>
            <a:r>
              <a:rPr dirty="0" sz="4000" spc="80">
                <a:latin typeface="Microsoft Sans Serif"/>
                <a:cs typeface="Microsoft Sans Serif"/>
              </a:rPr>
              <a:t>ө</a:t>
            </a:r>
            <a:r>
              <a:rPr dirty="0" sz="4000" spc="80">
                <a:latin typeface="Trebuchet MS"/>
                <a:cs typeface="Trebuchet MS"/>
              </a:rPr>
              <a:t>здерді</a:t>
            </a:r>
            <a:r>
              <a:rPr dirty="0" sz="4000" spc="80">
                <a:latin typeface="Microsoft Sans Serif"/>
                <a:cs typeface="Microsoft Sans Serif"/>
              </a:rPr>
              <a:t>ң</a:t>
            </a:r>
            <a:r>
              <a:rPr dirty="0" sz="4000" spc="39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ә</a:t>
            </a:r>
            <a:r>
              <a:rPr dirty="0" sz="4000" spc="85">
                <a:latin typeface="Trebuchet MS"/>
                <a:cs typeface="Trebuchet MS"/>
              </a:rPr>
              <a:t>ріптерін </a:t>
            </a:r>
            <a:r>
              <a:rPr dirty="0" sz="4000" spc="265">
                <a:latin typeface="Trebuchet MS"/>
                <a:cs typeface="Trebuchet MS"/>
              </a:rPr>
              <a:t>декодтайтыны</a:t>
            </a:r>
            <a:r>
              <a:rPr dirty="0" sz="4000" spc="655">
                <a:latin typeface="Trebuchet MS"/>
                <a:cs typeface="Trebuchet MS"/>
              </a:rPr>
              <a:t> </a:t>
            </a:r>
            <a:r>
              <a:rPr dirty="0" sz="4000" spc="215">
                <a:latin typeface="Trebuchet MS"/>
                <a:cs typeface="Trebuchet MS"/>
              </a:rPr>
              <a:t>ж</a:t>
            </a:r>
            <a:r>
              <a:rPr dirty="0" sz="4000" spc="215">
                <a:latin typeface="Microsoft Sans Serif"/>
                <a:cs typeface="Microsoft Sans Serif"/>
              </a:rPr>
              <a:t>ә</a:t>
            </a:r>
            <a:r>
              <a:rPr dirty="0" sz="4000" spc="215">
                <a:latin typeface="Trebuchet MS"/>
                <a:cs typeface="Trebuchet MS"/>
              </a:rPr>
              <a:t>не</a:t>
            </a:r>
            <a:r>
              <a:rPr dirty="0" sz="4000" spc="665">
                <a:latin typeface="Trebuchet MS"/>
                <a:cs typeface="Trebuchet MS"/>
              </a:rPr>
              <a:t> </a:t>
            </a:r>
            <a:r>
              <a:rPr dirty="0" sz="4000" spc="260">
                <a:latin typeface="Trebuchet MS"/>
                <a:cs typeface="Trebuchet MS"/>
              </a:rPr>
              <a:t>ауызекі</a:t>
            </a:r>
            <a:r>
              <a:rPr dirty="0" sz="4000" spc="660">
                <a:latin typeface="Trebuchet MS"/>
                <a:cs typeface="Trebuchet MS"/>
              </a:rPr>
              <a:t> </a:t>
            </a:r>
            <a:r>
              <a:rPr dirty="0" sz="4000" spc="260">
                <a:latin typeface="Trebuchet MS"/>
                <a:cs typeface="Trebuchet MS"/>
              </a:rPr>
              <a:t>тілдегі</a:t>
            </a:r>
            <a:r>
              <a:rPr dirty="0" sz="4000" spc="660">
                <a:latin typeface="Trebuchet MS"/>
                <a:cs typeface="Trebuchet MS"/>
              </a:rPr>
              <a:t> </a:t>
            </a:r>
            <a:r>
              <a:rPr dirty="0" sz="4000" spc="220">
                <a:latin typeface="Microsoft Sans Serif"/>
                <a:cs typeface="Microsoft Sans Serif"/>
              </a:rPr>
              <a:t>қ</a:t>
            </a:r>
            <a:r>
              <a:rPr dirty="0" sz="4000" spc="220">
                <a:latin typeface="Trebuchet MS"/>
                <a:cs typeface="Trebuchet MS"/>
              </a:rPr>
              <a:t>орлайтын</a:t>
            </a:r>
            <a:r>
              <a:rPr dirty="0" sz="4000" spc="660">
                <a:latin typeface="Trebuchet MS"/>
                <a:cs typeface="Trebuchet MS"/>
              </a:rPr>
              <a:t> </a:t>
            </a:r>
            <a:r>
              <a:rPr dirty="0" sz="4000" spc="265">
                <a:latin typeface="Trebuchet MS"/>
                <a:cs typeface="Trebuchet MS"/>
              </a:rPr>
              <a:t>мазм</a:t>
            </a:r>
            <a:r>
              <a:rPr dirty="0" sz="4000" spc="265">
                <a:latin typeface="Microsoft Sans Serif"/>
                <a:cs typeface="Microsoft Sans Serif"/>
              </a:rPr>
              <a:t>ұ</a:t>
            </a:r>
            <a:r>
              <a:rPr dirty="0" sz="4000" spc="265">
                <a:latin typeface="Trebuchet MS"/>
                <a:cs typeface="Trebuchet MS"/>
              </a:rPr>
              <a:t>нды</a:t>
            </a:r>
            <a:r>
              <a:rPr dirty="0" sz="4000" spc="660">
                <a:latin typeface="Trebuchet MS"/>
                <a:cs typeface="Trebuchet MS"/>
              </a:rPr>
              <a:t> </a:t>
            </a:r>
            <a:r>
              <a:rPr dirty="0" sz="4000" spc="225">
                <a:latin typeface="Trebuchet MS"/>
                <a:cs typeface="Trebuchet MS"/>
              </a:rPr>
              <a:t>аны</a:t>
            </a:r>
            <a:r>
              <a:rPr dirty="0" sz="4000" spc="225">
                <a:latin typeface="Microsoft Sans Serif"/>
                <a:cs typeface="Microsoft Sans Serif"/>
              </a:rPr>
              <a:t>қ</a:t>
            </a:r>
            <a:r>
              <a:rPr dirty="0" sz="4000" spc="225">
                <a:latin typeface="Trebuchet MS"/>
                <a:cs typeface="Trebuchet MS"/>
              </a:rPr>
              <a:t>тайтыны </a:t>
            </a:r>
            <a:r>
              <a:rPr dirty="0" sz="4000">
                <a:latin typeface="Trebuchet MS"/>
                <a:cs typeface="Trebuchet MS"/>
              </a:rPr>
              <a:t>к</a:t>
            </a:r>
            <a:r>
              <a:rPr dirty="0" sz="4000">
                <a:latin typeface="Microsoft Sans Serif"/>
                <a:cs typeface="Microsoft Sans Serif"/>
              </a:rPr>
              <a:t>ө</a:t>
            </a:r>
            <a:r>
              <a:rPr dirty="0" sz="4000">
                <a:latin typeface="Trebuchet MS"/>
                <a:cs typeface="Trebuchet MS"/>
              </a:rPr>
              <a:t>рсетілген.</a:t>
            </a:r>
            <a:r>
              <a:rPr dirty="0" sz="4000" spc="-6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Жа</a:t>
            </a:r>
            <a:r>
              <a:rPr dirty="0" sz="4000" spc="-10">
                <a:latin typeface="Microsoft Sans Serif"/>
                <a:cs typeface="Microsoft Sans Serif"/>
              </a:rPr>
              <a:t>қ</a:t>
            </a:r>
            <a:r>
              <a:rPr dirty="0" sz="4000" spc="-10">
                <a:latin typeface="Trebuchet MS"/>
                <a:cs typeface="Trebuchet MS"/>
              </a:rPr>
              <a:t>ында</a:t>
            </a:r>
            <a:r>
              <a:rPr dirty="0" sz="4000" spc="-5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OpenAPI-ді</a:t>
            </a:r>
            <a:r>
              <a:rPr dirty="0" sz="4000">
                <a:latin typeface="Microsoft Sans Serif"/>
                <a:cs typeface="Microsoft Sans Serif"/>
              </a:rPr>
              <a:t>ң</a:t>
            </a:r>
            <a:r>
              <a:rPr dirty="0" sz="4000" spc="9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rebuchet MS"/>
                <a:cs typeface="Trebuchet MS"/>
              </a:rPr>
              <a:t>GPT</a:t>
            </a:r>
            <a:r>
              <a:rPr dirty="0" sz="4000" spc="-5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LMS</a:t>
            </a:r>
            <a:r>
              <a:rPr dirty="0" sz="4000" spc="-5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тобыны</a:t>
            </a:r>
            <a:r>
              <a:rPr dirty="0" sz="4000">
                <a:latin typeface="Microsoft Sans Serif"/>
                <a:cs typeface="Microsoft Sans Serif"/>
              </a:rPr>
              <a:t>ң</a:t>
            </a:r>
            <a:r>
              <a:rPr dirty="0" sz="4000" spc="9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rebuchet MS"/>
                <a:cs typeface="Trebuchet MS"/>
              </a:rPr>
              <a:t>негізінде</a:t>
            </a:r>
            <a:r>
              <a:rPr dirty="0" sz="4000" spc="-50">
                <a:latin typeface="Trebuchet MS"/>
                <a:cs typeface="Trebuchet MS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құ</a:t>
            </a:r>
            <a:r>
              <a:rPr dirty="0" sz="4000" spc="-20">
                <a:latin typeface="Trebuchet MS"/>
                <a:cs typeface="Trebuchet MS"/>
              </a:rPr>
              <a:t>рыл</a:t>
            </a:r>
            <a:r>
              <a:rPr dirty="0" sz="4000" spc="-20">
                <a:latin typeface="Microsoft Sans Serif"/>
                <a:cs typeface="Microsoft Sans Serif"/>
              </a:rPr>
              <a:t>ғ</a:t>
            </a:r>
            <a:r>
              <a:rPr dirty="0" sz="4000" spc="-20">
                <a:latin typeface="Trebuchet MS"/>
                <a:cs typeface="Trebuchet MS"/>
              </a:rPr>
              <a:t>ан</a:t>
            </a:r>
            <a:r>
              <a:rPr dirty="0" sz="4000" spc="-5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ChatGPT </a:t>
            </a:r>
            <a:r>
              <a:rPr dirty="0" sz="4000" spc="165">
                <a:latin typeface="Trebuchet MS"/>
                <a:cs typeface="Trebuchet MS"/>
              </a:rPr>
              <a:t>танымал</a:t>
            </a:r>
            <a:r>
              <a:rPr dirty="0" sz="4000" spc="425">
                <a:latin typeface="Trebuchet MS"/>
                <a:cs typeface="Trebuchet MS"/>
              </a:rPr>
              <a:t> </a:t>
            </a:r>
            <a:r>
              <a:rPr dirty="0" sz="4000" spc="165">
                <a:latin typeface="Trebuchet MS"/>
                <a:cs typeface="Trebuchet MS"/>
              </a:rPr>
              <a:t>чатботы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А</a:t>
            </a:r>
            <a:r>
              <a:rPr dirty="0" sz="4000">
                <a:latin typeface="Microsoft Sans Serif"/>
                <a:cs typeface="Microsoft Sans Serif"/>
              </a:rPr>
              <a:t>Қ</a:t>
            </a:r>
            <a:r>
              <a:rPr dirty="0" sz="4000">
                <a:latin typeface="Trebuchet MS"/>
                <a:cs typeface="Trebuchet MS"/>
              </a:rPr>
              <a:t>Ш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40">
                <a:latin typeface="Trebuchet MS"/>
                <a:cs typeface="Trebuchet MS"/>
              </a:rPr>
              <a:t>медициналы</a:t>
            </a:r>
            <a:r>
              <a:rPr dirty="0" sz="4000" spc="140">
                <a:latin typeface="Microsoft Sans Serif"/>
                <a:cs typeface="Microsoft Sans Serif"/>
              </a:rPr>
              <a:t>қ</a:t>
            </a:r>
            <a:r>
              <a:rPr dirty="0" sz="4000" spc="580">
                <a:latin typeface="Microsoft Sans Serif"/>
                <a:cs typeface="Microsoft Sans Serif"/>
              </a:rPr>
              <a:t> </a:t>
            </a:r>
            <a:r>
              <a:rPr dirty="0" sz="4000" spc="175">
                <a:latin typeface="Trebuchet MS"/>
                <a:cs typeface="Trebuchet MS"/>
              </a:rPr>
              <a:t>лицензиялау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70">
                <a:latin typeface="Trebuchet MS"/>
                <a:cs typeface="Trebuchet MS"/>
              </a:rPr>
              <a:t>емтиханы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90">
                <a:latin typeface="Trebuchet MS"/>
                <a:cs typeface="Trebuchet MS"/>
              </a:rPr>
              <a:t>сия</a:t>
            </a:r>
            <a:r>
              <a:rPr dirty="0" sz="4000" spc="90">
                <a:latin typeface="Microsoft Sans Serif"/>
                <a:cs typeface="Microsoft Sans Serif"/>
              </a:rPr>
              <a:t>қ</a:t>
            </a:r>
            <a:r>
              <a:rPr dirty="0" sz="4000" spc="90">
                <a:latin typeface="Trebuchet MS"/>
                <a:cs typeface="Trebuchet MS"/>
              </a:rPr>
              <a:t>ты</a:t>
            </a:r>
            <a:r>
              <a:rPr dirty="0" sz="4000" spc="434">
                <a:latin typeface="Trebuchet MS"/>
                <a:cs typeface="Trebuchet MS"/>
              </a:rPr>
              <a:t> </a:t>
            </a:r>
            <a:r>
              <a:rPr dirty="0" sz="4000" spc="150">
                <a:latin typeface="Trebuchet MS"/>
                <a:cs typeface="Trebuchet MS"/>
              </a:rPr>
              <a:t>к</a:t>
            </a:r>
            <a:r>
              <a:rPr dirty="0" sz="4000" spc="150">
                <a:latin typeface="Microsoft Sans Serif"/>
                <a:cs typeface="Microsoft Sans Serif"/>
              </a:rPr>
              <a:t>ә</a:t>
            </a:r>
            <a:r>
              <a:rPr dirty="0" sz="4000" spc="150">
                <a:latin typeface="Trebuchet MS"/>
                <a:cs typeface="Trebuchet MS"/>
              </a:rPr>
              <a:t>сіби </a:t>
            </a:r>
            <a:r>
              <a:rPr dirty="0" sz="4000">
                <a:latin typeface="Trebuchet MS"/>
                <a:cs typeface="Trebuchet MS"/>
              </a:rPr>
              <a:t>емтихандарды</a:t>
            </a:r>
            <a:r>
              <a:rPr dirty="0" sz="4000" spc="-16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тапсырды!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886" y="406463"/>
            <a:ext cx="1693672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Үлкен</a:t>
            </a:r>
            <a:r>
              <a:rPr dirty="0" sz="5400" spc="-125"/>
              <a:t> </a:t>
            </a:r>
            <a:r>
              <a:rPr dirty="0" sz="5400"/>
              <a:t>тіл</a:t>
            </a:r>
            <a:r>
              <a:rPr dirty="0" sz="5400" spc="-125"/>
              <a:t> </a:t>
            </a:r>
            <a:r>
              <a:rPr dirty="0" sz="5400"/>
              <a:t>үлгілері</a:t>
            </a:r>
            <a:r>
              <a:rPr dirty="0" sz="5400" spc="-150"/>
              <a:t> </a:t>
            </a:r>
            <a:r>
              <a:rPr dirty="0" sz="5400"/>
              <a:t>(LLMs</a:t>
            </a:r>
            <a:r>
              <a:rPr dirty="0" sz="5400" spc="-120"/>
              <a:t> </a:t>
            </a:r>
            <a:r>
              <a:rPr dirty="0" sz="5400"/>
              <a:t>-</a:t>
            </a:r>
            <a:r>
              <a:rPr dirty="0" sz="5400" spc="200"/>
              <a:t> </a:t>
            </a:r>
            <a:r>
              <a:rPr dirty="0" sz="5400"/>
              <a:t>Large</a:t>
            </a:r>
            <a:r>
              <a:rPr dirty="0" sz="5400" spc="-120"/>
              <a:t> </a:t>
            </a:r>
            <a:r>
              <a:rPr dirty="0" sz="5400"/>
              <a:t>Language</a:t>
            </a:r>
            <a:r>
              <a:rPr dirty="0" sz="5400" spc="-120"/>
              <a:t> </a:t>
            </a:r>
            <a:r>
              <a:rPr dirty="0" sz="5400" spc="-10"/>
              <a:t>Models)</a:t>
            </a:r>
            <a:endParaRPr sz="54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Үлкен</a:t>
            </a:r>
            <a:r>
              <a:rPr dirty="0" spc="-105"/>
              <a:t> </a:t>
            </a:r>
            <a:r>
              <a:rPr dirty="0"/>
              <a:t>тіл</a:t>
            </a:r>
            <a:r>
              <a:rPr dirty="0" spc="-105"/>
              <a:t> </a:t>
            </a:r>
            <a:r>
              <a:rPr dirty="0"/>
              <a:t>үлгілері</a:t>
            </a:r>
            <a:r>
              <a:rPr dirty="0" spc="-100"/>
              <a:t> </a:t>
            </a:r>
            <a:r>
              <a:rPr dirty="0"/>
              <a:t>қалай</a:t>
            </a:r>
            <a:r>
              <a:rPr dirty="0" spc="-105"/>
              <a:t> </a:t>
            </a:r>
            <a:r>
              <a:rPr dirty="0"/>
              <a:t>жұмыс</a:t>
            </a:r>
            <a:r>
              <a:rPr dirty="0" spc="-105"/>
              <a:t> </a:t>
            </a:r>
            <a:r>
              <a:rPr dirty="0" spc="-10"/>
              <a:t>істейді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30605" y="2144394"/>
            <a:ext cx="17822545" cy="750633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dirty="0" sz="3600">
                <a:latin typeface="Trebuchet MS"/>
                <a:cs typeface="Trebuchet MS"/>
              </a:rPr>
              <a:t>A</a:t>
            </a:r>
            <a:r>
              <a:rPr dirty="0" sz="3200">
                <a:latin typeface="Trebuchet MS"/>
                <a:cs typeface="Trebuchet MS"/>
              </a:rPr>
              <a:t>I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пайдаланушыны</a:t>
            </a:r>
            <a:r>
              <a:rPr dirty="0" sz="3200">
                <a:latin typeface="Microsoft Sans Serif"/>
                <a:cs typeface="Microsoft Sans Serif"/>
              </a:rPr>
              <a:t>ң</a:t>
            </a:r>
            <a:r>
              <a:rPr dirty="0" sz="3200" spc="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Trebuchet MS"/>
                <a:cs typeface="Trebuchet MS"/>
              </a:rPr>
              <a:t>с</a:t>
            </a:r>
            <a:r>
              <a:rPr dirty="0" sz="3200">
                <a:latin typeface="Microsoft Sans Serif"/>
                <a:cs typeface="Microsoft Sans Serif"/>
              </a:rPr>
              <a:t>ұ</a:t>
            </a:r>
            <a:r>
              <a:rPr dirty="0" sz="3200">
                <a:latin typeface="Trebuchet MS"/>
                <a:cs typeface="Trebuchet MS"/>
              </a:rPr>
              <a:t>рауы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мен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ниетін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танып,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одан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кейін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жауап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беруі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ү</a:t>
            </a:r>
            <a:r>
              <a:rPr dirty="0" sz="3200">
                <a:latin typeface="Trebuchet MS"/>
                <a:cs typeface="Trebuchet MS"/>
              </a:rPr>
              <a:t>шін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 spc="-20">
                <a:latin typeface="Trebuchet MS"/>
                <a:cs typeface="Trebuchet MS"/>
              </a:rPr>
              <a:t>нейронды</a:t>
            </a:r>
            <a:r>
              <a:rPr dirty="0" sz="3200" spc="-20">
                <a:latin typeface="Microsoft Sans Serif"/>
                <a:cs typeface="Microsoft Sans Serif"/>
              </a:rPr>
              <a:t>қ</a:t>
            </a:r>
            <a:r>
              <a:rPr dirty="0" sz="3200" spc="5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желіні </a:t>
            </a:r>
            <a:r>
              <a:rPr dirty="0" sz="3200">
                <a:latin typeface="Trebuchet MS"/>
                <a:cs typeface="Trebuchet MS"/>
              </a:rPr>
              <a:t>Machine</a:t>
            </a:r>
            <a:r>
              <a:rPr dirty="0" sz="3200" spc="-12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Learning,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NLP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Modeling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</a:t>
            </a:r>
            <a:r>
              <a:rPr dirty="0" sz="3200">
                <a:latin typeface="Microsoft Sans Serif"/>
                <a:cs typeface="Microsoft Sans Serif"/>
              </a:rPr>
              <a:t>ә</a:t>
            </a:r>
            <a:r>
              <a:rPr dirty="0" sz="3200">
                <a:latin typeface="Trebuchet MS"/>
                <a:cs typeface="Trebuchet MS"/>
              </a:rPr>
              <a:t>не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30">
                <a:latin typeface="Trebuchet MS"/>
                <a:cs typeface="Trebuchet MS"/>
              </a:rPr>
              <a:t>бас</a:t>
            </a:r>
            <a:r>
              <a:rPr dirty="0" sz="3200" spc="-30">
                <a:latin typeface="Microsoft Sans Serif"/>
                <a:cs typeface="Microsoft Sans Serif"/>
              </a:rPr>
              <a:t>қ</a:t>
            </a:r>
            <a:r>
              <a:rPr dirty="0" sz="3200" spc="-30">
                <a:latin typeface="Trebuchet MS"/>
                <a:cs typeface="Trebuchet MS"/>
              </a:rPr>
              <a:t>а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ә</a:t>
            </a:r>
            <a:r>
              <a:rPr dirty="0" sz="3200">
                <a:latin typeface="Trebuchet MS"/>
                <a:cs typeface="Trebuchet MS"/>
              </a:rPr>
              <a:t>дістер</a:t>
            </a:r>
            <a:r>
              <a:rPr dirty="0" sz="3200" spc="-114">
                <a:latin typeface="Trebuchet MS"/>
                <a:cs typeface="Trebuchet MS"/>
              </a:rPr>
              <a:t> </a:t>
            </a:r>
            <a:r>
              <a:rPr dirty="0" sz="3200" spc="-30">
                <a:latin typeface="Trebuchet MS"/>
                <a:cs typeface="Trebuchet MS"/>
              </a:rPr>
              <a:t>ар</a:t>
            </a:r>
            <a:r>
              <a:rPr dirty="0" sz="3200" spc="-30">
                <a:latin typeface="Microsoft Sans Serif"/>
                <a:cs typeface="Microsoft Sans Serif"/>
              </a:rPr>
              <a:t>қ</a:t>
            </a:r>
            <a:r>
              <a:rPr dirty="0" sz="3200" spc="-30">
                <a:latin typeface="Trebuchet MS"/>
                <a:cs typeface="Trebuchet MS"/>
              </a:rPr>
              <a:t>ылы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35">
                <a:latin typeface="Trebuchet MS"/>
                <a:cs typeface="Trebuchet MS"/>
              </a:rPr>
              <a:t>о</a:t>
            </a:r>
            <a:r>
              <a:rPr dirty="0" sz="3200" spc="-35">
                <a:latin typeface="Microsoft Sans Serif"/>
                <a:cs typeface="Microsoft Sans Serif"/>
              </a:rPr>
              <a:t>қ</a:t>
            </a:r>
            <a:r>
              <a:rPr dirty="0" sz="3200" spc="-35">
                <a:latin typeface="Trebuchet MS"/>
                <a:cs typeface="Trebuchet MS"/>
              </a:rPr>
              <a:t>ыту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керек.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u="heavy" sz="32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LLM</a:t>
            </a:r>
            <a:r>
              <a:rPr dirty="0" u="heavy" sz="3200" spc="-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200" spc="-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құ</a:t>
            </a:r>
            <a:r>
              <a:rPr dirty="0" u="heavy" sz="3200" spc="-5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ру</a:t>
            </a:r>
            <a:r>
              <a:rPr dirty="0" u="heavy" sz="3200" spc="-6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2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ү</a:t>
            </a:r>
            <a:r>
              <a:rPr dirty="0" u="heavy" sz="32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шін</a:t>
            </a:r>
            <a:r>
              <a:rPr dirty="0" u="heavy" sz="3200" spc="-7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2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сізге</a:t>
            </a:r>
            <a:r>
              <a:rPr dirty="0" u="heavy" sz="3200" spc="-6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32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қ</a:t>
            </a:r>
            <a:r>
              <a:rPr dirty="0" u="heavy" sz="32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ажет: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3200">
              <a:latin typeface="Trebuchet MS"/>
              <a:cs typeface="Trebuchet MS"/>
            </a:endParaRPr>
          </a:p>
          <a:p>
            <a:pPr marL="755650" marR="645160" indent="-7429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dirty="0" sz="3200">
                <a:latin typeface="Trebuchet MS"/>
                <a:cs typeface="Trebuchet MS"/>
              </a:rPr>
              <a:t>Жо</a:t>
            </a:r>
            <a:r>
              <a:rPr dirty="0" sz="3200">
                <a:latin typeface="Microsoft Sans Serif"/>
                <a:cs typeface="Microsoft Sans Serif"/>
              </a:rPr>
              <a:t>ғ</a:t>
            </a:r>
            <a:r>
              <a:rPr dirty="0" sz="3200">
                <a:latin typeface="Trebuchet MS"/>
                <a:cs typeface="Trebuchet MS"/>
              </a:rPr>
              <a:t>ары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сапалы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деректерді</a:t>
            </a:r>
            <a:r>
              <a:rPr dirty="0" sz="3200">
                <a:latin typeface="Microsoft Sans Serif"/>
                <a:cs typeface="Microsoft Sans Serif"/>
              </a:rPr>
              <a:t>ң</a:t>
            </a:r>
            <a:r>
              <a:rPr dirty="0" sz="3200" spc="3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ү</a:t>
            </a:r>
            <a:r>
              <a:rPr dirty="0" sz="3200">
                <a:latin typeface="Trebuchet MS"/>
                <a:cs typeface="Trebuchet MS"/>
              </a:rPr>
              <a:t>лкен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к</a:t>
            </a:r>
            <a:r>
              <a:rPr dirty="0" sz="3200">
                <a:latin typeface="Microsoft Sans Serif"/>
                <a:cs typeface="Microsoft Sans Serif"/>
              </a:rPr>
              <a:t>ө</a:t>
            </a:r>
            <a:r>
              <a:rPr dirty="0" sz="3200">
                <a:latin typeface="Trebuchet MS"/>
                <a:cs typeface="Trebuchet MS"/>
              </a:rPr>
              <a:t>лемін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жина</a:t>
            </a:r>
            <a:r>
              <a:rPr dirty="0" sz="3200">
                <a:latin typeface="Microsoft Sans Serif"/>
                <a:cs typeface="Microsoft Sans Serif"/>
              </a:rPr>
              <a:t>ң</a:t>
            </a:r>
            <a:r>
              <a:rPr dirty="0" sz="3200">
                <a:latin typeface="Trebuchet MS"/>
                <a:cs typeface="Trebuchet MS"/>
              </a:rPr>
              <a:t>ыз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(іздеу,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жинау,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деректер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жина</a:t>
            </a:r>
            <a:r>
              <a:rPr dirty="0" sz="3200" spc="-10">
                <a:latin typeface="Microsoft Sans Serif"/>
                <a:cs typeface="Microsoft Sans Serif"/>
              </a:rPr>
              <a:t>ғ</a:t>
            </a:r>
            <a:r>
              <a:rPr dirty="0" sz="3200" spc="-10">
                <a:latin typeface="Trebuchet MS"/>
                <a:cs typeface="Trebuchet MS"/>
              </a:rPr>
              <a:t>ын </a:t>
            </a:r>
            <a:r>
              <a:rPr dirty="0" sz="3200">
                <a:latin typeface="Trebuchet MS"/>
                <a:cs typeface="Trebuchet MS"/>
              </a:rPr>
              <a:t>тазалау</a:t>
            </a:r>
            <a:r>
              <a:rPr dirty="0" sz="3200" spc="-4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</a:t>
            </a:r>
            <a:r>
              <a:rPr dirty="0" sz="3200">
                <a:latin typeface="Microsoft Sans Serif"/>
                <a:cs typeface="Microsoft Sans Serif"/>
              </a:rPr>
              <a:t>ә</a:t>
            </a:r>
            <a:r>
              <a:rPr dirty="0" sz="3200">
                <a:latin typeface="Trebuchet MS"/>
                <a:cs typeface="Trebuchet MS"/>
              </a:rPr>
              <a:t>не</a:t>
            </a:r>
            <a:r>
              <a:rPr dirty="0" sz="3200" spc="-4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т.б.).</a:t>
            </a:r>
            <a:endParaRPr sz="3200">
              <a:latin typeface="Trebuchet MS"/>
              <a:cs typeface="Trebuchet MS"/>
            </a:endParaRPr>
          </a:p>
          <a:p>
            <a:pPr marL="755015" indent="-7423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55015" algn="l"/>
              </a:tabLst>
            </a:pPr>
            <a:r>
              <a:rPr dirty="0" sz="3200">
                <a:latin typeface="Trebuchet MS"/>
                <a:cs typeface="Trebuchet MS"/>
              </a:rPr>
              <a:t>Архитектураны</a:t>
            </a:r>
            <a:r>
              <a:rPr dirty="0" sz="3200" spc="-9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та</a:t>
            </a:r>
            <a:r>
              <a:rPr dirty="0" sz="3200">
                <a:latin typeface="Microsoft Sans Serif"/>
                <a:cs typeface="Microsoft Sans Serif"/>
              </a:rPr>
              <a:t>ң</a:t>
            </a:r>
            <a:r>
              <a:rPr dirty="0" sz="3200">
                <a:latin typeface="Trebuchet MS"/>
                <a:cs typeface="Trebuchet MS"/>
              </a:rPr>
              <a:t>да</a:t>
            </a:r>
            <a:r>
              <a:rPr dirty="0" sz="3200">
                <a:latin typeface="Microsoft Sans Serif"/>
                <a:cs typeface="Microsoft Sans Serif"/>
              </a:rPr>
              <a:t>ң</a:t>
            </a:r>
            <a:r>
              <a:rPr dirty="0" sz="3200">
                <a:latin typeface="Trebuchet MS"/>
                <a:cs typeface="Trebuchet MS"/>
              </a:rPr>
              <a:t>ыз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(Transformer,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BERT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-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 spc="-25">
                <a:latin typeface="Trebuchet MS"/>
                <a:cs typeface="Trebuchet MS"/>
              </a:rPr>
              <a:t>Transformers-</a:t>
            </a:r>
            <a:r>
              <a:rPr dirty="0" sz="3200">
                <a:latin typeface="Trebuchet MS"/>
                <a:cs typeface="Trebuchet MS"/>
              </a:rPr>
              <a:t>тен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 spc="-60">
                <a:latin typeface="Microsoft Sans Serif"/>
                <a:cs typeface="Microsoft Sans Serif"/>
              </a:rPr>
              <a:t>қ</a:t>
            </a:r>
            <a:r>
              <a:rPr dirty="0" sz="3200" spc="-60">
                <a:latin typeface="Trebuchet MS"/>
                <a:cs typeface="Trebuchet MS"/>
              </a:rPr>
              <a:t>ос</a:t>
            </a:r>
            <a:r>
              <a:rPr dirty="0" sz="3200" spc="-9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ба</a:t>
            </a:r>
            <a:r>
              <a:rPr dirty="0" sz="3200">
                <a:latin typeface="Microsoft Sans Serif"/>
                <a:cs typeface="Microsoft Sans Serif"/>
              </a:rPr>
              <a:t>ғ</a:t>
            </a:r>
            <a:r>
              <a:rPr dirty="0" sz="3200">
                <a:latin typeface="Trebuchet MS"/>
                <a:cs typeface="Trebuchet MS"/>
              </a:rPr>
              <a:t>ытты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кодтаушы</a:t>
            </a:r>
            <a:endParaRPr sz="3200">
              <a:latin typeface="Trebuchet MS"/>
              <a:cs typeface="Trebuchet MS"/>
            </a:endParaRPr>
          </a:p>
          <a:p>
            <a:pPr marL="755650">
              <a:lnSpc>
                <a:spcPct val="100000"/>
              </a:lnSpc>
            </a:pPr>
            <a:r>
              <a:rPr dirty="0" sz="3200">
                <a:latin typeface="Microsoft Sans Serif"/>
                <a:cs typeface="Microsoft Sans Serif"/>
              </a:rPr>
              <a:t>ө</a:t>
            </a:r>
            <a:r>
              <a:rPr dirty="0" sz="3200">
                <a:latin typeface="Trebuchet MS"/>
                <a:cs typeface="Trebuchet MS"/>
              </a:rPr>
              <a:t>кілдіктері,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GPT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-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Генеративті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алдын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ала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дайындал</a:t>
            </a:r>
            <a:r>
              <a:rPr dirty="0" sz="3200">
                <a:latin typeface="Microsoft Sans Serif"/>
                <a:cs typeface="Microsoft Sans Serif"/>
              </a:rPr>
              <a:t>ғ</a:t>
            </a:r>
            <a:r>
              <a:rPr dirty="0" sz="3200">
                <a:latin typeface="Trebuchet MS"/>
                <a:cs typeface="Trebuchet MS"/>
              </a:rPr>
              <a:t>ан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трансформатор,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 spc="-20">
                <a:latin typeface="Trebuchet MS"/>
                <a:cs typeface="Trebuchet MS"/>
              </a:rPr>
              <a:t>T5).</a:t>
            </a:r>
            <a:endParaRPr sz="3200">
              <a:latin typeface="Trebuchet MS"/>
              <a:cs typeface="Trebuchet MS"/>
            </a:endParaRPr>
          </a:p>
          <a:p>
            <a:pPr marL="755650" marR="56515" indent="-74295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755650" algn="l"/>
              </a:tabLst>
            </a:pPr>
            <a:r>
              <a:rPr dirty="0" sz="3200">
                <a:latin typeface="Trebuchet MS"/>
                <a:cs typeface="Trebuchet MS"/>
              </a:rPr>
              <a:t>Тілдік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модельді</a:t>
            </a:r>
            <a:r>
              <a:rPr dirty="0" sz="3200" spc="-114">
                <a:latin typeface="Trebuchet MS"/>
                <a:cs typeface="Trebuchet MS"/>
              </a:rPr>
              <a:t> </a:t>
            </a:r>
            <a:r>
              <a:rPr dirty="0" sz="3200" spc="-35">
                <a:latin typeface="Trebuchet MS"/>
                <a:cs typeface="Trebuchet MS"/>
              </a:rPr>
              <a:t>о</a:t>
            </a:r>
            <a:r>
              <a:rPr dirty="0" sz="3200" spc="-35">
                <a:latin typeface="Microsoft Sans Serif"/>
                <a:cs typeface="Microsoft Sans Serif"/>
              </a:rPr>
              <a:t>қ</a:t>
            </a:r>
            <a:r>
              <a:rPr dirty="0" sz="3200" spc="-35">
                <a:latin typeface="Trebuchet MS"/>
                <a:cs typeface="Trebuchet MS"/>
              </a:rPr>
              <a:t>ыту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процесін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30">
                <a:latin typeface="Trebuchet MS"/>
                <a:cs typeface="Trebuchet MS"/>
              </a:rPr>
              <a:t>на</a:t>
            </a:r>
            <a:r>
              <a:rPr dirty="0" sz="3200" spc="-30">
                <a:latin typeface="Microsoft Sans Serif"/>
                <a:cs typeface="Microsoft Sans Serif"/>
              </a:rPr>
              <a:t>қ</a:t>
            </a:r>
            <a:r>
              <a:rPr dirty="0" sz="3200" spc="-30">
                <a:latin typeface="Trebuchet MS"/>
                <a:cs typeface="Trebuchet MS"/>
              </a:rPr>
              <a:t>тыла</a:t>
            </a:r>
            <a:r>
              <a:rPr dirty="0" sz="3200" spc="-30">
                <a:latin typeface="Microsoft Sans Serif"/>
                <a:cs typeface="Microsoft Sans Serif"/>
              </a:rPr>
              <a:t>ң</a:t>
            </a:r>
            <a:r>
              <a:rPr dirty="0" sz="3200" spc="-30">
                <a:latin typeface="Trebuchet MS"/>
                <a:cs typeface="Trebuchet MS"/>
              </a:rPr>
              <a:t>ыз.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</a:t>
            </a:r>
            <a:r>
              <a:rPr dirty="0" sz="3200">
                <a:latin typeface="Microsoft Sans Serif"/>
                <a:cs typeface="Microsoft Sans Serif"/>
              </a:rPr>
              <a:t>ү</a:t>
            </a:r>
            <a:r>
              <a:rPr dirty="0" sz="3200">
                <a:latin typeface="Trebuchet MS"/>
                <a:cs typeface="Trebuchet MS"/>
              </a:rPr>
              <a:t>йені</a:t>
            </a:r>
            <a:r>
              <a:rPr dirty="0" sz="3200" spc="-1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масштабта</a:t>
            </a:r>
            <a:r>
              <a:rPr dirty="0" sz="3200">
                <a:latin typeface="Microsoft Sans Serif"/>
                <a:cs typeface="Microsoft Sans Serif"/>
              </a:rPr>
              <a:t>ң</a:t>
            </a:r>
            <a:r>
              <a:rPr dirty="0" sz="3200">
                <a:latin typeface="Trebuchet MS"/>
                <a:cs typeface="Trebuchet MS"/>
              </a:rPr>
              <a:t>ыз,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25">
                <a:latin typeface="Trebuchet MS"/>
                <a:cs typeface="Trebuchet MS"/>
              </a:rPr>
              <a:t>а</a:t>
            </a:r>
            <a:r>
              <a:rPr dirty="0" sz="3200" spc="-25">
                <a:latin typeface="Microsoft Sans Serif"/>
                <a:cs typeface="Microsoft Sans Serif"/>
              </a:rPr>
              <a:t>қ</a:t>
            </a:r>
            <a:r>
              <a:rPr dirty="0" sz="3200" spc="-25">
                <a:latin typeface="Trebuchet MS"/>
                <a:cs typeface="Trebuchet MS"/>
              </a:rPr>
              <a:t>аулар</a:t>
            </a:r>
            <a:r>
              <a:rPr dirty="0" sz="3200" spc="-114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бол</a:t>
            </a:r>
            <a:r>
              <a:rPr dirty="0" sz="3200" spc="-10">
                <a:latin typeface="Microsoft Sans Serif"/>
                <a:cs typeface="Microsoft Sans Serif"/>
              </a:rPr>
              <a:t>ғ</a:t>
            </a:r>
            <a:r>
              <a:rPr dirty="0" sz="3200" spc="-10">
                <a:latin typeface="Trebuchet MS"/>
                <a:cs typeface="Trebuchet MS"/>
              </a:rPr>
              <a:t>ан </a:t>
            </a:r>
            <a:r>
              <a:rPr dirty="0" sz="3200">
                <a:latin typeface="Trebuchet MS"/>
                <a:cs typeface="Trebuchet MS"/>
              </a:rPr>
              <a:t>жа</a:t>
            </a:r>
            <a:r>
              <a:rPr dirty="0" sz="3200">
                <a:latin typeface="Microsoft Sans Serif"/>
                <a:cs typeface="Microsoft Sans Serif"/>
              </a:rPr>
              <a:t>ғ</a:t>
            </a:r>
            <a:r>
              <a:rPr dirty="0" sz="3200">
                <a:latin typeface="Trebuchet MS"/>
                <a:cs typeface="Trebuchet MS"/>
              </a:rPr>
              <a:t>дайда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</a:t>
            </a:r>
            <a:r>
              <a:rPr dirty="0" sz="3200">
                <a:latin typeface="Microsoft Sans Serif"/>
                <a:cs typeface="Microsoft Sans Serif"/>
              </a:rPr>
              <a:t>ө</a:t>
            </a:r>
            <a:r>
              <a:rPr dirty="0" sz="3200">
                <a:latin typeface="Trebuchet MS"/>
                <a:cs typeface="Trebuchet MS"/>
              </a:rPr>
              <a:t>ндеуді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 spc="-30">
                <a:latin typeface="Microsoft Sans Serif"/>
                <a:cs typeface="Microsoft Sans Serif"/>
              </a:rPr>
              <a:t>қ</a:t>
            </a:r>
            <a:r>
              <a:rPr dirty="0" sz="3200" spc="-30">
                <a:latin typeface="Trebuchet MS"/>
                <a:cs typeface="Trebuchet MS"/>
              </a:rPr>
              <a:t>арастыры</a:t>
            </a:r>
            <a:r>
              <a:rPr dirty="0" sz="3200" spc="-30">
                <a:latin typeface="Microsoft Sans Serif"/>
                <a:cs typeface="Microsoft Sans Serif"/>
              </a:rPr>
              <a:t>ң</a:t>
            </a:r>
            <a:r>
              <a:rPr dirty="0" sz="3200" spc="-30">
                <a:latin typeface="Trebuchet MS"/>
                <a:cs typeface="Trebuchet MS"/>
              </a:rPr>
              <a:t>ыз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(мысалы,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ж</a:t>
            </a:r>
            <a:r>
              <a:rPr dirty="0" sz="3200">
                <a:latin typeface="Microsoft Sans Serif"/>
                <a:cs typeface="Microsoft Sans Serif"/>
              </a:rPr>
              <a:t>ұ</a:t>
            </a:r>
            <a:r>
              <a:rPr dirty="0" sz="3200">
                <a:latin typeface="Trebuchet MS"/>
                <a:cs typeface="Trebuchet MS"/>
              </a:rPr>
              <a:t>мыс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істеу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ү</a:t>
            </a:r>
            <a:r>
              <a:rPr dirty="0" sz="3200">
                <a:latin typeface="Trebuchet MS"/>
                <a:cs typeface="Trebuchet MS"/>
              </a:rPr>
              <a:t>шін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1000-</a:t>
            </a:r>
            <a:r>
              <a:rPr dirty="0" sz="3200">
                <a:latin typeface="Trebuchet MS"/>
                <a:cs typeface="Trebuchet MS"/>
              </a:rPr>
              <a:t>нан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астам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GPU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</a:t>
            </a:r>
            <a:r>
              <a:rPr dirty="0" sz="3200" spc="-10">
                <a:latin typeface="Trebuchet MS"/>
                <a:cs typeface="Trebuchet MS"/>
              </a:rPr>
              <a:t>ажет, </a:t>
            </a:r>
            <a:r>
              <a:rPr dirty="0" sz="3200">
                <a:latin typeface="Trebuchet MS"/>
                <a:cs typeface="Trebuchet MS"/>
              </a:rPr>
              <a:t>істен</a:t>
            </a:r>
            <a:r>
              <a:rPr dirty="0" sz="3200" spc="-9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шы</a:t>
            </a:r>
            <a:r>
              <a:rPr dirty="0" sz="3200">
                <a:latin typeface="Microsoft Sans Serif"/>
                <a:cs typeface="Microsoft Sans Serif"/>
              </a:rPr>
              <a:t>ғ</a:t>
            </a:r>
            <a:r>
              <a:rPr dirty="0" sz="3200">
                <a:latin typeface="Trebuchet MS"/>
                <a:cs typeface="Trebuchet MS"/>
              </a:rPr>
              <a:t>у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 spc="-40">
                <a:latin typeface="Microsoft Sans Serif"/>
                <a:cs typeface="Microsoft Sans Serif"/>
              </a:rPr>
              <a:t>қ</a:t>
            </a:r>
            <a:r>
              <a:rPr dirty="0" sz="3200" spc="-40">
                <a:latin typeface="Trebuchet MS"/>
                <a:cs typeface="Trebuchet MS"/>
              </a:rPr>
              <a:t>аупі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бар).</a:t>
            </a:r>
            <a:endParaRPr sz="3200">
              <a:latin typeface="Trebuchet MS"/>
              <a:cs typeface="Trebuchet MS"/>
            </a:endParaRPr>
          </a:p>
          <a:p>
            <a:pPr marL="755650" marR="185420" indent="-74295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755650" algn="l"/>
              </a:tabLst>
            </a:pPr>
            <a:r>
              <a:rPr dirty="0" sz="3200">
                <a:latin typeface="Trebuchet MS"/>
                <a:cs typeface="Trebuchet MS"/>
              </a:rPr>
              <a:t>Ж</a:t>
            </a:r>
            <a:r>
              <a:rPr dirty="0" sz="3200">
                <a:latin typeface="Microsoft Sans Serif"/>
                <a:cs typeface="Microsoft Sans Serif"/>
              </a:rPr>
              <a:t>ұ</a:t>
            </a:r>
            <a:r>
              <a:rPr dirty="0" sz="3200">
                <a:latin typeface="Trebuchet MS"/>
                <a:cs typeface="Trebuchet MS"/>
              </a:rPr>
              <a:t>мыс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процесін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 spc="-30">
                <a:latin typeface="Trebuchet MS"/>
                <a:cs typeface="Trebuchet MS"/>
              </a:rPr>
              <a:t>жа</a:t>
            </a:r>
            <a:r>
              <a:rPr dirty="0" sz="3200" spc="-30">
                <a:latin typeface="Microsoft Sans Serif"/>
                <a:cs typeface="Microsoft Sans Serif"/>
              </a:rPr>
              <a:t>қ</a:t>
            </a:r>
            <a:r>
              <a:rPr dirty="0" sz="3200" spc="-30">
                <a:latin typeface="Trebuchet MS"/>
                <a:cs typeface="Trebuchet MS"/>
              </a:rPr>
              <a:t>сарты</a:t>
            </a:r>
            <a:r>
              <a:rPr dirty="0" sz="3200" spc="-30">
                <a:latin typeface="Microsoft Sans Serif"/>
                <a:cs typeface="Microsoft Sans Serif"/>
              </a:rPr>
              <a:t>ң</a:t>
            </a:r>
            <a:r>
              <a:rPr dirty="0" sz="3200" spc="-30">
                <a:latin typeface="Trebuchet MS"/>
                <a:cs typeface="Trebuchet MS"/>
              </a:rPr>
              <a:t>ыз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(CUDA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отладкасы,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NCCL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кітапханасы,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 spc="-114">
                <a:latin typeface="Microsoft Sans Serif"/>
                <a:cs typeface="Microsoft Sans Serif"/>
              </a:rPr>
              <a:t>қ</a:t>
            </a:r>
            <a:r>
              <a:rPr dirty="0" sz="3200" spc="-114">
                <a:latin typeface="Trebuchet MS"/>
                <a:cs typeface="Trebuchet MS"/>
              </a:rPr>
              <a:t>о</a:t>
            </a:r>
            <a:r>
              <a:rPr dirty="0" sz="3200" spc="-114">
                <a:latin typeface="Microsoft Sans Serif"/>
                <a:cs typeface="Microsoft Sans Serif"/>
              </a:rPr>
              <a:t>қ</a:t>
            </a:r>
            <a:r>
              <a:rPr dirty="0" sz="3200" spc="-114">
                <a:latin typeface="Trebuchet MS"/>
                <a:cs typeface="Trebuchet MS"/>
              </a:rPr>
              <a:t>ыс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жина</a:t>
            </a:r>
            <a:r>
              <a:rPr dirty="0" sz="3200" spc="-10">
                <a:latin typeface="Microsoft Sans Serif"/>
                <a:cs typeface="Microsoft Sans Serif"/>
              </a:rPr>
              <a:t>ғ</a:t>
            </a:r>
            <a:r>
              <a:rPr dirty="0" sz="3200" spc="-10">
                <a:latin typeface="Trebuchet MS"/>
                <a:cs typeface="Trebuchet MS"/>
              </a:rPr>
              <a:t>ыштары, </a:t>
            </a:r>
            <a:r>
              <a:rPr dirty="0" sz="3200">
                <a:latin typeface="Trebuchet MS"/>
                <a:cs typeface="Trebuchet MS"/>
              </a:rPr>
              <a:t>PyTorch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FSDP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құ</a:t>
            </a:r>
            <a:r>
              <a:rPr dirty="0" sz="3200" spc="-10">
                <a:latin typeface="Trebuchet MS"/>
                <a:cs typeface="Trebuchet MS"/>
              </a:rPr>
              <a:t>рылымы).</a:t>
            </a:r>
            <a:endParaRPr sz="3200">
              <a:latin typeface="Trebuchet MS"/>
              <a:cs typeface="Trebuchet MS"/>
            </a:endParaRPr>
          </a:p>
          <a:p>
            <a:pPr marL="771525" indent="-75882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771525" algn="l"/>
              </a:tabLst>
            </a:pPr>
            <a:r>
              <a:rPr dirty="0" sz="3200">
                <a:latin typeface="Trebuchet MS"/>
                <a:cs typeface="Trebuchet MS"/>
              </a:rPr>
              <a:t>LLM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(LL)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алы</a:t>
            </a:r>
            <a:r>
              <a:rPr dirty="0" sz="3200" spc="-10">
                <a:latin typeface="Microsoft Sans Serif"/>
                <a:cs typeface="Microsoft Sans Serif"/>
              </a:rPr>
              <a:t>ң</a:t>
            </a:r>
            <a:r>
              <a:rPr dirty="0" sz="3200" spc="-10">
                <a:latin typeface="Trebuchet MS"/>
                <a:cs typeface="Trebuchet MS"/>
              </a:rPr>
              <a:t>ыз.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2025-10-10T08:08:58Z</dcterms:created>
  <dcterms:modified xsi:type="dcterms:W3CDTF">2025-10-10T08:08:58Z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D:20251007020142+00'00'</vt:lpwstr>
  </property>
</Properties>
</file>